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9" r:id="rId1"/>
  </p:sldMasterIdLst>
  <p:notesMasterIdLst>
    <p:notesMasterId r:id="rId17"/>
  </p:notesMasterIdLst>
  <p:handoutMasterIdLst>
    <p:handoutMasterId r:id="rId18"/>
  </p:handoutMasterIdLst>
  <p:sldIdLst>
    <p:sldId id="554" r:id="rId2"/>
    <p:sldId id="562" r:id="rId3"/>
    <p:sldId id="572" r:id="rId4"/>
    <p:sldId id="564" r:id="rId5"/>
    <p:sldId id="574" r:id="rId6"/>
    <p:sldId id="571" r:id="rId7"/>
    <p:sldId id="567" r:id="rId8"/>
    <p:sldId id="568" r:id="rId9"/>
    <p:sldId id="570" r:id="rId10"/>
    <p:sldId id="575" r:id="rId11"/>
    <p:sldId id="577" r:id="rId12"/>
    <p:sldId id="576" r:id="rId13"/>
    <p:sldId id="579" r:id="rId14"/>
    <p:sldId id="573" r:id="rId15"/>
    <p:sldId id="581" r:id="rId16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2AB"/>
    <a:srgbClr val="229FA8"/>
    <a:srgbClr val="111111"/>
    <a:srgbClr val="245CA9"/>
    <a:srgbClr val="00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5" autoAdjust="0"/>
    <p:restoredTop sz="69604" autoAdjust="0"/>
  </p:normalViewPr>
  <p:slideViewPr>
    <p:cSldViewPr>
      <p:cViewPr varScale="1">
        <p:scale>
          <a:sx n="73" d="100"/>
          <a:sy n="73" d="100"/>
        </p:scale>
        <p:origin x="1044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FFB81-29F1-4E16-88ED-7F612E1CE818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DB7891B-4856-4008-9B9C-7A130AEEF924}">
      <dgm:prSet phldrT="[テキスト]"/>
      <dgm:spPr/>
      <dgm:t>
        <a:bodyPr/>
        <a:lstStyle/>
        <a:p>
          <a:r>
            <a: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正職員</a:t>
          </a:r>
          <a:endParaRPr kumimoji="1" lang="ja-JP" altLang="en-US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AE2C5CF-C137-49F9-9DA6-3DF947D690B1}" type="parTrans" cxnId="{A36D3E68-E091-4281-9BF5-9DB7E91A3352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3FEEC085-4368-40A4-A065-30101A708497}" type="sibTrans" cxnId="{A36D3E68-E091-4281-9BF5-9DB7E91A3352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8C390044-DBDF-4985-B443-75196CD39E22}">
      <dgm:prSet phldrT="[テキスト]"/>
      <dgm:spPr/>
      <dgm:t>
        <a:bodyPr/>
        <a:lstStyle/>
        <a:p>
          <a:r>
            <a: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会計年度、再任用職員</a:t>
          </a:r>
          <a:endParaRPr kumimoji="1" lang="ja-JP" altLang="en-US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EEADC0CB-4E9B-43A2-853C-A34932BE9FF5}" type="parTrans" cxnId="{48185E3D-21E6-45B5-9AC9-8251AF744F85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F8E4CF74-D0F0-47BF-832A-7A3AB6205D6F}" type="sibTrans" cxnId="{48185E3D-21E6-45B5-9AC9-8251AF744F85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C8748DA2-10FC-4027-B9CB-CE6F5933C3D7}">
      <dgm:prSet phldrT="[テキスト]"/>
      <dgm:spPr/>
      <dgm:t>
        <a:bodyPr/>
        <a:lstStyle/>
        <a:p>
          <a:r>
            <a: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その他（ボランティア、学生など）</a:t>
          </a:r>
          <a:endParaRPr kumimoji="1" lang="ja-JP" altLang="en-US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BB13B0BB-6739-41C3-B089-274B3EA83013}" type="parTrans" cxnId="{130F41EF-2924-403B-896B-91EA40C30930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C3889EBB-3BBA-4A1B-AB06-937CB18A9EE5}" type="sibTrans" cxnId="{130F41EF-2924-403B-896B-91EA40C30930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B4A28CA4-E9DD-426E-82A0-E033043E3FAD}">
      <dgm:prSet phldrT="[テキスト]" custT="1"/>
      <dgm:spPr/>
      <dgm:t>
        <a:bodyPr/>
        <a:lstStyle/>
        <a:p>
          <a:r>
            <a:rPr kumimoji="1" lang="ja-JP" altLang="en-US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リストにして管理</a:t>
          </a:r>
          <a:endParaRPr kumimoji="1" lang="en-US" altLang="ja-JP" sz="1600" b="1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r>
            <a:rPr kumimoji="1" lang="ja-JP" altLang="en-US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選挙の際は優先的に登用</a:t>
          </a:r>
          <a:endParaRPr kumimoji="1" lang="ja-JP" altLang="en-US" sz="1600" b="1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587B0D7E-57BF-4881-A3CF-AD6CC18C5B83}" type="parTrans" cxnId="{CCACE2A5-6227-4A0A-8501-EDB7526ECBF2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308861C-5D7A-4806-A38A-BFF5F77EFA48}" type="sibTrans" cxnId="{CCACE2A5-6227-4A0A-8501-EDB7526ECBF2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EDEB5486-7C71-45DE-8BB9-BB3A095524D7}" type="pres">
      <dgm:prSet presAssocID="{74CFFB81-29F1-4E16-88ED-7F612E1CE81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9B14F7E-5F97-42D4-A921-7AE5235AD5EA}" type="pres">
      <dgm:prSet presAssocID="{74CFFB81-29F1-4E16-88ED-7F612E1CE818}" presName="ellipse" presStyleLbl="trBgShp" presStyleIdx="0" presStyleCnt="1"/>
      <dgm:spPr/>
      <dgm:t>
        <a:bodyPr/>
        <a:lstStyle/>
        <a:p>
          <a:endParaRPr kumimoji="1" lang="ja-JP" altLang="en-US"/>
        </a:p>
      </dgm:t>
    </dgm:pt>
    <dgm:pt modelId="{58E0295D-3492-4915-824E-7E448374BC7D}" type="pres">
      <dgm:prSet presAssocID="{74CFFB81-29F1-4E16-88ED-7F612E1CE818}" presName="arrow1" presStyleLbl="fgShp" presStyleIdx="0" presStyleCnt="1"/>
      <dgm:spPr/>
    </dgm:pt>
    <dgm:pt modelId="{D8B1E584-6DBC-4544-B276-0D629F4B93BF}" type="pres">
      <dgm:prSet presAssocID="{74CFFB81-29F1-4E16-88ED-7F612E1CE818}" presName="rectangle" presStyleLbl="revTx" presStyleIdx="0" presStyleCnt="1" custScaleX="123395" custLinFactNeighborX="0" custLinFactNeighborY="630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D649F20-7B2B-4BED-B547-236805623A34}" type="pres">
      <dgm:prSet presAssocID="{8C390044-DBDF-4985-B443-75196CD39E22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B08962F-B9B3-4D63-8734-EB11791E3FC0}" type="pres">
      <dgm:prSet presAssocID="{C8748DA2-10FC-4027-B9CB-CE6F5933C3D7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AA5EEF5-4D36-46BF-A546-D05505881DEA}" type="pres">
      <dgm:prSet presAssocID="{B4A28CA4-E9DD-426E-82A0-E033043E3FA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B036A5-F439-4A91-8050-9B0813A0A19E}" type="pres">
      <dgm:prSet presAssocID="{74CFFB81-29F1-4E16-88ED-7F612E1CE818}" presName="funnel" presStyleLbl="trAlignAcc1" presStyleIdx="0" presStyleCnt="1"/>
      <dgm:spPr/>
      <dgm:t>
        <a:bodyPr/>
        <a:lstStyle/>
        <a:p>
          <a:endParaRPr kumimoji="1" lang="ja-JP" altLang="en-US"/>
        </a:p>
      </dgm:t>
    </dgm:pt>
  </dgm:ptLst>
  <dgm:cxnLst>
    <dgm:cxn modelId="{A36D3E68-E091-4281-9BF5-9DB7E91A3352}" srcId="{74CFFB81-29F1-4E16-88ED-7F612E1CE818}" destId="{3DB7891B-4856-4008-9B9C-7A130AEEF924}" srcOrd="0" destOrd="0" parTransId="{0AE2C5CF-C137-49F9-9DA6-3DF947D690B1}" sibTransId="{3FEEC085-4368-40A4-A065-30101A708497}"/>
    <dgm:cxn modelId="{CCACE2A5-6227-4A0A-8501-EDB7526ECBF2}" srcId="{74CFFB81-29F1-4E16-88ED-7F612E1CE818}" destId="{B4A28CA4-E9DD-426E-82A0-E033043E3FAD}" srcOrd="3" destOrd="0" parTransId="{587B0D7E-57BF-4881-A3CF-AD6CC18C5B83}" sibTransId="{7308861C-5D7A-4806-A38A-BFF5F77EFA48}"/>
    <dgm:cxn modelId="{130F41EF-2924-403B-896B-91EA40C30930}" srcId="{74CFFB81-29F1-4E16-88ED-7F612E1CE818}" destId="{C8748DA2-10FC-4027-B9CB-CE6F5933C3D7}" srcOrd="2" destOrd="0" parTransId="{BB13B0BB-6739-41C3-B089-274B3EA83013}" sibTransId="{C3889EBB-3BBA-4A1B-AB06-937CB18A9EE5}"/>
    <dgm:cxn modelId="{552243E0-DB78-42E1-A3D3-BEE96D7A6C3C}" type="presOf" srcId="{B4A28CA4-E9DD-426E-82A0-E033043E3FAD}" destId="{D8B1E584-6DBC-4544-B276-0D629F4B93BF}" srcOrd="0" destOrd="0" presId="urn:microsoft.com/office/officeart/2005/8/layout/funnel1"/>
    <dgm:cxn modelId="{DBAB5FCC-17B9-4BEB-AF6C-7C620A696DED}" type="presOf" srcId="{C8748DA2-10FC-4027-B9CB-CE6F5933C3D7}" destId="{3D649F20-7B2B-4BED-B547-236805623A34}" srcOrd="0" destOrd="0" presId="urn:microsoft.com/office/officeart/2005/8/layout/funnel1"/>
    <dgm:cxn modelId="{CBE63490-3579-467C-BAEE-B107D4CDD437}" type="presOf" srcId="{74CFFB81-29F1-4E16-88ED-7F612E1CE818}" destId="{EDEB5486-7C71-45DE-8BB9-BB3A095524D7}" srcOrd="0" destOrd="0" presId="urn:microsoft.com/office/officeart/2005/8/layout/funnel1"/>
    <dgm:cxn modelId="{6107A3A0-E259-4C91-8C9E-53901A8D6999}" type="presOf" srcId="{8C390044-DBDF-4985-B443-75196CD39E22}" destId="{6B08962F-B9B3-4D63-8734-EB11791E3FC0}" srcOrd="0" destOrd="0" presId="urn:microsoft.com/office/officeart/2005/8/layout/funnel1"/>
    <dgm:cxn modelId="{9F5944B6-991E-4DCA-8514-727D8B830B4D}" type="presOf" srcId="{3DB7891B-4856-4008-9B9C-7A130AEEF924}" destId="{8AA5EEF5-4D36-46BF-A546-D05505881DEA}" srcOrd="0" destOrd="0" presId="urn:microsoft.com/office/officeart/2005/8/layout/funnel1"/>
    <dgm:cxn modelId="{48185E3D-21E6-45B5-9AC9-8251AF744F85}" srcId="{74CFFB81-29F1-4E16-88ED-7F612E1CE818}" destId="{8C390044-DBDF-4985-B443-75196CD39E22}" srcOrd="1" destOrd="0" parTransId="{EEADC0CB-4E9B-43A2-853C-A34932BE9FF5}" sibTransId="{F8E4CF74-D0F0-47BF-832A-7A3AB6205D6F}"/>
    <dgm:cxn modelId="{D7E24143-D756-4DBD-99D9-DDA22CEC13B4}" type="presParOf" srcId="{EDEB5486-7C71-45DE-8BB9-BB3A095524D7}" destId="{E9B14F7E-5F97-42D4-A921-7AE5235AD5EA}" srcOrd="0" destOrd="0" presId="urn:microsoft.com/office/officeart/2005/8/layout/funnel1"/>
    <dgm:cxn modelId="{B947AF8D-7699-4551-8119-D16B4BCE63B1}" type="presParOf" srcId="{EDEB5486-7C71-45DE-8BB9-BB3A095524D7}" destId="{58E0295D-3492-4915-824E-7E448374BC7D}" srcOrd="1" destOrd="0" presId="urn:microsoft.com/office/officeart/2005/8/layout/funnel1"/>
    <dgm:cxn modelId="{53B37D40-0958-427E-A25F-B57AD19BEF90}" type="presParOf" srcId="{EDEB5486-7C71-45DE-8BB9-BB3A095524D7}" destId="{D8B1E584-6DBC-4544-B276-0D629F4B93BF}" srcOrd="2" destOrd="0" presId="urn:microsoft.com/office/officeart/2005/8/layout/funnel1"/>
    <dgm:cxn modelId="{6D739DB1-F746-43E2-8145-068A9638FC77}" type="presParOf" srcId="{EDEB5486-7C71-45DE-8BB9-BB3A095524D7}" destId="{3D649F20-7B2B-4BED-B547-236805623A34}" srcOrd="3" destOrd="0" presId="urn:microsoft.com/office/officeart/2005/8/layout/funnel1"/>
    <dgm:cxn modelId="{122D88AD-FC1B-486D-891D-CE39A90B6E4B}" type="presParOf" srcId="{EDEB5486-7C71-45DE-8BB9-BB3A095524D7}" destId="{6B08962F-B9B3-4D63-8734-EB11791E3FC0}" srcOrd="4" destOrd="0" presId="urn:microsoft.com/office/officeart/2005/8/layout/funnel1"/>
    <dgm:cxn modelId="{B7DCB095-92E9-4DA7-8CEF-4F30A3B3CE47}" type="presParOf" srcId="{EDEB5486-7C71-45DE-8BB9-BB3A095524D7}" destId="{8AA5EEF5-4D36-46BF-A546-D05505881DEA}" srcOrd="5" destOrd="0" presId="urn:microsoft.com/office/officeart/2005/8/layout/funnel1"/>
    <dgm:cxn modelId="{60E379F2-D295-40E3-A341-EE0FF427ACE3}" type="presParOf" srcId="{EDEB5486-7C71-45DE-8BB9-BB3A095524D7}" destId="{B4B036A5-F439-4A91-8050-9B0813A0A19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2B5763-C777-4BD6-B8B8-078CAD78D96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A5CE57F-9B76-4318-ACAE-63548F3030EF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庶務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35F5EBE-9730-4922-AAB4-56C6D683F0FA}" type="parTrans" cxnId="{6F62B8EE-BFF5-4CB3-81C8-FD48F0CC8932}">
      <dgm:prSet/>
      <dgm:spPr/>
      <dgm:t>
        <a:bodyPr/>
        <a:lstStyle/>
        <a:p>
          <a:endParaRPr kumimoji="1" lang="ja-JP" altLang="en-US"/>
        </a:p>
      </dgm:t>
    </dgm:pt>
    <dgm:pt modelId="{25586880-744B-47DC-A9DD-E8FA9EF8BC0C}" type="sibTrans" cxnId="{6F62B8EE-BFF5-4CB3-81C8-FD48F0CC8932}">
      <dgm:prSet/>
      <dgm:spPr/>
      <dgm:t>
        <a:bodyPr/>
        <a:lstStyle/>
        <a:p>
          <a:endParaRPr kumimoji="1" lang="ja-JP" altLang="en-US"/>
        </a:p>
      </dgm:t>
    </dgm:pt>
    <dgm:pt modelId="{237D7652-BBB0-48B6-93D4-3B41894E3F44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投票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D192FC8-47B5-417E-A314-37F766877736}" type="parTrans" cxnId="{EA756B49-4080-485E-8A68-77C150A2EE50}">
      <dgm:prSet/>
      <dgm:spPr/>
      <dgm:t>
        <a:bodyPr/>
        <a:lstStyle/>
        <a:p>
          <a:endParaRPr kumimoji="1" lang="ja-JP" altLang="en-US"/>
        </a:p>
      </dgm:t>
    </dgm:pt>
    <dgm:pt modelId="{94B679F6-D004-4199-A3AD-FC4F1FFF6BD0}" type="sibTrans" cxnId="{EA756B49-4080-485E-8A68-77C150A2EE50}">
      <dgm:prSet/>
      <dgm:spPr/>
      <dgm:t>
        <a:bodyPr/>
        <a:lstStyle/>
        <a:p>
          <a:endParaRPr kumimoji="1" lang="ja-JP" altLang="en-US"/>
        </a:p>
      </dgm:t>
    </dgm:pt>
    <dgm:pt modelId="{0E507DD1-85A0-4D31-A642-B1929587A12B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開票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F231189D-665D-4CB1-AF65-3B54FFC9F131}" type="parTrans" cxnId="{D897CB5A-6709-40CB-9666-183716D8296A}">
      <dgm:prSet/>
      <dgm:spPr/>
      <dgm:t>
        <a:bodyPr/>
        <a:lstStyle/>
        <a:p>
          <a:endParaRPr kumimoji="1" lang="ja-JP" altLang="en-US"/>
        </a:p>
      </dgm:t>
    </dgm:pt>
    <dgm:pt modelId="{2B58314E-4DFE-4CEF-8A5C-8119E592B330}" type="sibTrans" cxnId="{D897CB5A-6709-40CB-9666-183716D8296A}">
      <dgm:prSet/>
      <dgm:spPr/>
      <dgm:t>
        <a:bodyPr/>
        <a:lstStyle/>
        <a:p>
          <a:endParaRPr kumimoji="1" lang="ja-JP" altLang="en-US"/>
        </a:p>
      </dgm:t>
    </dgm:pt>
    <dgm:pt modelId="{19284A14-5793-4890-B411-C188CD1FC571}" type="pres">
      <dgm:prSet presAssocID="{612B5763-C777-4BD6-B8B8-078CAD78D96A}" presName="compositeShape" presStyleCnt="0">
        <dgm:presLayoutVars>
          <dgm:chMax val="7"/>
          <dgm:dir/>
          <dgm:resizeHandles val="exact"/>
        </dgm:presLayoutVars>
      </dgm:prSet>
      <dgm:spPr/>
    </dgm:pt>
    <dgm:pt modelId="{BDA34D32-7303-46AB-A3DA-E9452DA7E342}" type="pres">
      <dgm:prSet presAssocID="{AA5CE57F-9B76-4318-ACAE-63548F3030EF}" presName="circ1" presStyleLbl="vennNode1" presStyleIdx="0" presStyleCnt="3"/>
      <dgm:spPr/>
      <dgm:t>
        <a:bodyPr/>
        <a:lstStyle/>
        <a:p>
          <a:endParaRPr kumimoji="1" lang="ja-JP" altLang="en-US"/>
        </a:p>
      </dgm:t>
    </dgm:pt>
    <dgm:pt modelId="{6835E579-48F0-4F39-9B15-6C32C277DAC8}" type="pres">
      <dgm:prSet presAssocID="{AA5CE57F-9B76-4318-ACAE-63548F3030E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5C0B702-909D-4A1D-BE52-E6D305DCE98E}" type="pres">
      <dgm:prSet presAssocID="{237D7652-BBB0-48B6-93D4-3B41894E3F44}" presName="circ2" presStyleLbl="vennNode1" presStyleIdx="1" presStyleCnt="3"/>
      <dgm:spPr/>
      <dgm:t>
        <a:bodyPr/>
        <a:lstStyle/>
        <a:p>
          <a:endParaRPr kumimoji="1" lang="ja-JP" altLang="en-US"/>
        </a:p>
      </dgm:t>
    </dgm:pt>
    <dgm:pt modelId="{37B2B568-5864-4B79-A497-9A752269EEBB}" type="pres">
      <dgm:prSet presAssocID="{237D7652-BBB0-48B6-93D4-3B41894E3F4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D9E1F6-C8CD-4772-AEDF-995D39BEAA6C}" type="pres">
      <dgm:prSet presAssocID="{0E507DD1-85A0-4D31-A642-B1929587A12B}" presName="circ3" presStyleLbl="vennNode1" presStyleIdx="2" presStyleCnt="3"/>
      <dgm:spPr/>
      <dgm:t>
        <a:bodyPr/>
        <a:lstStyle/>
        <a:p>
          <a:endParaRPr kumimoji="1" lang="ja-JP" altLang="en-US"/>
        </a:p>
      </dgm:t>
    </dgm:pt>
    <dgm:pt modelId="{FB1CF913-56D9-49FE-94E5-E77D3D9E9BDB}" type="pres">
      <dgm:prSet presAssocID="{0E507DD1-85A0-4D31-A642-B1929587A12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900E140-B520-4D78-94BD-A3BC309B0471}" type="presOf" srcId="{AA5CE57F-9B76-4318-ACAE-63548F3030EF}" destId="{BDA34D32-7303-46AB-A3DA-E9452DA7E342}" srcOrd="0" destOrd="0" presId="urn:microsoft.com/office/officeart/2005/8/layout/venn1"/>
    <dgm:cxn modelId="{D897CB5A-6709-40CB-9666-183716D8296A}" srcId="{612B5763-C777-4BD6-B8B8-078CAD78D96A}" destId="{0E507DD1-85A0-4D31-A642-B1929587A12B}" srcOrd="2" destOrd="0" parTransId="{F231189D-665D-4CB1-AF65-3B54FFC9F131}" sibTransId="{2B58314E-4DFE-4CEF-8A5C-8119E592B330}"/>
    <dgm:cxn modelId="{EA756B49-4080-485E-8A68-77C150A2EE50}" srcId="{612B5763-C777-4BD6-B8B8-078CAD78D96A}" destId="{237D7652-BBB0-48B6-93D4-3B41894E3F44}" srcOrd="1" destOrd="0" parTransId="{9D192FC8-47B5-417E-A314-37F766877736}" sibTransId="{94B679F6-D004-4199-A3AD-FC4F1FFF6BD0}"/>
    <dgm:cxn modelId="{A091C9C5-06CC-44C8-AF47-E679B4A79CD1}" type="presOf" srcId="{0E507DD1-85A0-4D31-A642-B1929587A12B}" destId="{9CD9E1F6-C8CD-4772-AEDF-995D39BEAA6C}" srcOrd="0" destOrd="0" presId="urn:microsoft.com/office/officeart/2005/8/layout/venn1"/>
    <dgm:cxn modelId="{6F62B8EE-BFF5-4CB3-81C8-FD48F0CC8932}" srcId="{612B5763-C777-4BD6-B8B8-078CAD78D96A}" destId="{AA5CE57F-9B76-4318-ACAE-63548F3030EF}" srcOrd="0" destOrd="0" parTransId="{835F5EBE-9730-4922-AAB4-56C6D683F0FA}" sibTransId="{25586880-744B-47DC-A9DD-E8FA9EF8BC0C}"/>
    <dgm:cxn modelId="{45D12402-A293-46E6-824A-D119071B2F41}" type="presOf" srcId="{612B5763-C777-4BD6-B8B8-078CAD78D96A}" destId="{19284A14-5793-4890-B411-C188CD1FC571}" srcOrd="0" destOrd="0" presId="urn:microsoft.com/office/officeart/2005/8/layout/venn1"/>
    <dgm:cxn modelId="{1E15F51F-38EF-45B3-8A6A-EF1569EB674D}" type="presOf" srcId="{237D7652-BBB0-48B6-93D4-3B41894E3F44}" destId="{37B2B568-5864-4B79-A497-9A752269EEBB}" srcOrd="1" destOrd="0" presId="urn:microsoft.com/office/officeart/2005/8/layout/venn1"/>
    <dgm:cxn modelId="{0D73E2DC-B06E-4455-82D7-707F7221DFE3}" type="presOf" srcId="{0E507DD1-85A0-4D31-A642-B1929587A12B}" destId="{FB1CF913-56D9-49FE-94E5-E77D3D9E9BDB}" srcOrd="1" destOrd="0" presId="urn:microsoft.com/office/officeart/2005/8/layout/venn1"/>
    <dgm:cxn modelId="{A9D41319-2418-4ACB-B486-F9930587512A}" type="presOf" srcId="{237D7652-BBB0-48B6-93D4-3B41894E3F44}" destId="{A5C0B702-909D-4A1D-BE52-E6D305DCE98E}" srcOrd="0" destOrd="0" presId="urn:microsoft.com/office/officeart/2005/8/layout/venn1"/>
    <dgm:cxn modelId="{B813761D-1386-408B-B5B0-624041D8E98C}" type="presOf" srcId="{AA5CE57F-9B76-4318-ACAE-63548F3030EF}" destId="{6835E579-48F0-4F39-9B15-6C32C277DAC8}" srcOrd="1" destOrd="0" presId="urn:microsoft.com/office/officeart/2005/8/layout/venn1"/>
    <dgm:cxn modelId="{EECB2DBC-7DE9-486A-8474-493F1EB6A4BF}" type="presParOf" srcId="{19284A14-5793-4890-B411-C188CD1FC571}" destId="{BDA34D32-7303-46AB-A3DA-E9452DA7E342}" srcOrd="0" destOrd="0" presId="urn:microsoft.com/office/officeart/2005/8/layout/venn1"/>
    <dgm:cxn modelId="{0DD4BC0F-7EF3-43A1-B7E9-99F66346689C}" type="presParOf" srcId="{19284A14-5793-4890-B411-C188CD1FC571}" destId="{6835E579-48F0-4F39-9B15-6C32C277DAC8}" srcOrd="1" destOrd="0" presId="urn:microsoft.com/office/officeart/2005/8/layout/venn1"/>
    <dgm:cxn modelId="{0FE8D7AB-9931-4785-87B9-8448A731852E}" type="presParOf" srcId="{19284A14-5793-4890-B411-C188CD1FC571}" destId="{A5C0B702-909D-4A1D-BE52-E6D305DCE98E}" srcOrd="2" destOrd="0" presId="urn:microsoft.com/office/officeart/2005/8/layout/venn1"/>
    <dgm:cxn modelId="{B4B4BA79-1126-4138-8CC6-52805732017B}" type="presParOf" srcId="{19284A14-5793-4890-B411-C188CD1FC571}" destId="{37B2B568-5864-4B79-A497-9A752269EEBB}" srcOrd="3" destOrd="0" presId="urn:microsoft.com/office/officeart/2005/8/layout/venn1"/>
    <dgm:cxn modelId="{E647DC00-9625-41BD-92DC-5B816A491622}" type="presParOf" srcId="{19284A14-5793-4890-B411-C188CD1FC571}" destId="{9CD9E1F6-C8CD-4772-AEDF-995D39BEAA6C}" srcOrd="4" destOrd="0" presId="urn:microsoft.com/office/officeart/2005/8/layout/venn1"/>
    <dgm:cxn modelId="{A3B92726-E6AE-4D4F-BE52-E881D8C03F65}" type="presParOf" srcId="{19284A14-5793-4890-B411-C188CD1FC571}" destId="{FB1CF913-56D9-49FE-94E5-E77D3D9E9BD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63B6B0-93F8-4650-9A02-4D1529645DA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9E8EC91-73CE-4717-8B1E-9D526E0F8E78}">
      <dgm:prSet phldrT="[テキスト]" custT="1"/>
      <dgm:spPr/>
      <dgm:t>
        <a:bodyPr/>
        <a:lstStyle/>
        <a:p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分類機の使用</a:t>
          </a:r>
          <a:endParaRPr kumimoji="1" lang="ja-JP" altLang="en-US" sz="1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0C4F981-20BE-48C2-9C88-8F5764F51535}" type="parTrans" cxnId="{A1C07FF1-0A28-44B6-B196-8166EC3C3487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324182C-BB1C-426C-9AC0-698EA66AB2AD}" type="sibTrans" cxnId="{A1C07FF1-0A28-44B6-B196-8166EC3C3487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0D344C6-88F2-493B-ABE6-6BEB181DB51C}">
      <dgm:prSet phldrT="[テキスト]" custT="1"/>
      <dgm:spPr/>
      <dgm:t>
        <a:bodyPr/>
        <a:lstStyle/>
        <a:p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ビルコンの使用</a:t>
          </a:r>
          <a:endParaRPr kumimoji="1" lang="ja-JP" altLang="en-US" sz="1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18384C19-3E17-4486-AF5A-FDC1F5D8C56F}" type="parTrans" cxnId="{AE34A686-8FE5-43C4-86B1-7132298EBD9E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E69032E4-9568-48E7-BF33-94301F03269A}" type="sibTrans" cxnId="{AE34A686-8FE5-43C4-86B1-7132298EBD9E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27618546-D170-4D88-9228-E7C46D27C015}">
      <dgm:prSet custT="1"/>
      <dgm:spPr/>
      <dgm:t>
        <a:bodyPr/>
        <a:lstStyle/>
        <a:p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票の運搬</a:t>
          </a:r>
          <a:endParaRPr kumimoji="1" lang="ja-JP" altLang="en-US" sz="1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F793FD29-7F79-4461-90CD-F664BAB3E925}" type="parTrans" cxnId="{E2F61BF9-CEE4-4BC4-AAFF-DAF953632E2D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2ED2B8E5-5B78-4E32-A675-9957ED1F7CC2}" type="sibTrans" cxnId="{E2F61BF9-CEE4-4BC4-AAFF-DAF953632E2D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FB525439-1E31-49E3-9220-5E1238E29A45}">
      <dgm:prSet custT="1"/>
      <dgm:spPr/>
      <dgm:t>
        <a:bodyPr/>
        <a:lstStyle/>
        <a:p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票の括束</a:t>
          </a:r>
          <a:endParaRPr kumimoji="1" lang="ja-JP" altLang="en-US" sz="1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5D42B9BC-17B5-4F39-8E26-FD3AF7C1A8C3}" type="parTrans" cxnId="{5C27BE49-CA16-4E6E-ABD3-2D0EEDB77E74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D9B89F5-A3C9-4A46-BC10-7CB7B638BD6C}" type="sibTrans" cxnId="{5C27BE49-CA16-4E6E-ABD3-2D0EEDB77E74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EA4A7B16-1CE4-4BAA-9B0E-34B3C46DAE49}" type="pres">
      <dgm:prSet presAssocID="{5063B6B0-93F8-4650-9A02-4D1529645DAE}" presName="CompostProcess" presStyleCnt="0">
        <dgm:presLayoutVars>
          <dgm:dir/>
          <dgm:resizeHandles val="exact"/>
        </dgm:presLayoutVars>
      </dgm:prSet>
      <dgm:spPr/>
    </dgm:pt>
    <dgm:pt modelId="{0D9B1979-FC81-488D-8AF6-5E6E9C1D167B}" type="pres">
      <dgm:prSet presAssocID="{5063B6B0-93F8-4650-9A02-4D1529645DAE}" presName="arrow" presStyleLbl="bgShp" presStyleIdx="0" presStyleCnt="1"/>
      <dgm:spPr/>
    </dgm:pt>
    <dgm:pt modelId="{C544F2A4-B2C2-4AF6-9E60-6D2B6384D49A}" type="pres">
      <dgm:prSet presAssocID="{5063B6B0-93F8-4650-9A02-4D1529645DAE}" presName="linearProcess" presStyleCnt="0"/>
      <dgm:spPr/>
    </dgm:pt>
    <dgm:pt modelId="{B3D6E045-1455-4727-88BC-946FDACA715A}" type="pres">
      <dgm:prSet presAssocID="{27618546-D170-4D88-9228-E7C46D27C01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C5DCDC-AF3C-4250-9D5B-D4253EEA7339}" type="pres">
      <dgm:prSet presAssocID="{2ED2B8E5-5B78-4E32-A675-9957ED1F7CC2}" presName="sibTrans" presStyleCnt="0"/>
      <dgm:spPr/>
    </dgm:pt>
    <dgm:pt modelId="{18F11280-BA2A-49EB-B382-B54F8F418BA9}" type="pres">
      <dgm:prSet presAssocID="{89E8EC91-73CE-4717-8B1E-9D526E0F8E7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96ADDB5-4F02-4EDE-A27F-CBBEAB226846}" type="pres">
      <dgm:prSet presAssocID="{0324182C-BB1C-426C-9AC0-698EA66AB2AD}" presName="sibTrans" presStyleCnt="0"/>
      <dgm:spPr/>
    </dgm:pt>
    <dgm:pt modelId="{062BA781-0BBF-4522-B0C0-2ABD800DAFB0}" type="pres">
      <dgm:prSet presAssocID="{70D344C6-88F2-493B-ABE6-6BEB181DB51C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C05D896-8B0C-4623-BA97-5AFC4123C70E}" type="pres">
      <dgm:prSet presAssocID="{E69032E4-9568-48E7-BF33-94301F03269A}" presName="sibTrans" presStyleCnt="0"/>
      <dgm:spPr/>
    </dgm:pt>
    <dgm:pt modelId="{DDAC6597-3DC9-4FDA-9536-5A9D5DB4DA31}" type="pres">
      <dgm:prSet presAssocID="{FB525439-1E31-49E3-9220-5E1238E29A45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B976879-5D1B-4E29-A694-C72BE1DA7C6B}" type="presOf" srcId="{27618546-D170-4D88-9228-E7C46D27C015}" destId="{B3D6E045-1455-4727-88BC-946FDACA715A}" srcOrd="0" destOrd="0" presId="urn:microsoft.com/office/officeart/2005/8/layout/hProcess9"/>
    <dgm:cxn modelId="{796EAFEE-F4FD-4F20-BCF7-0A384CB1C11A}" type="presOf" srcId="{70D344C6-88F2-493B-ABE6-6BEB181DB51C}" destId="{062BA781-0BBF-4522-B0C0-2ABD800DAFB0}" srcOrd="0" destOrd="0" presId="urn:microsoft.com/office/officeart/2005/8/layout/hProcess9"/>
    <dgm:cxn modelId="{5C27BE49-CA16-4E6E-ABD3-2D0EEDB77E74}" srcId="{5063B6B0-93F8-4650-9A02-4D1529645DAE}" destId="{FB525439-1E31-49E3-9220-5E1238E29A45}" srcOrd="3" destOrd="0" parTransId="{5D42B9BC-17B5-4F39-8E26-FD3AF7C1A8C3}" sibTransId="{0D9B89F5-A3C9-4A46-BC10-7CB7B638BD6C}"/>
    <dgm:cxn modelId="{E2F61BF9-CEE4-4BC4-AAFF-DAF953632E2D}" srcId="{5063B6B0-93F8-4650-9A02-4D1529645DAE}" destId="{27618546-D170-4D88-9228-E7C46D27C015}" srcOrd="0" destOrd="0" parTransId="{F793FD29-7F79-4461-90CD-F664BAB3E925}" sibTransId="{2ED2B8E5-5B78-4E32-A675-9957ED1F7CC2}"/>
    <dgm:cxn modelId="{8C41D3BB-2EB9-4522-AD7A-9A895DA567BD}" type="presOf" srcId="{FB525439-1E31-49E3-9220-5E1238E29A45}" destId="{DDAC6597-3DC9-4FDA-9536-5A9D5DB4DA31}" srcOrd="0" destOrd="0" presId="urn:microsoft.com/office/officeart/2005/8/layout/hProcess9"/>
    <dgm:cxn modelId="{A12A411B-FE92-4A40-814D-5014FF35E615}" type="presOf" srcId="{5063B6B0-93F8-4650-9A02-4D1529645DAE}" destId="{EA4A7B16-1CE4-4BAA-9B0E-34B3C46DAE49}" srcOrd="0" destOrd="0" presId="urn:microsoft.com/office/officeart/2005/8/layout/hProcess9"/>
    <dgm:cxn modelId="{A1C07FF1-0A28-44B6-B196-8166EC3C3487}" srcId="{5063B6B0-93F8-4650-9A02-4D1529645DAE}" destId="{89E8EC91-73CE-4717-8B1E-9D526E0F8E78}" srcOrd="1" destOrd="0" parTransId="{00C4F981-20BE-48C2-9C88-8F5764F51535}" sibTransId="{0324182C-BB1C-426C-9AC0-698EA66AB2AD}"/>
    <dgm:cxn modelId="{AE34A686-8FE5-43C4-86B1-7132298EBD9E}" srcId="{5063B6B0-93F8-4650-9A02-4D1529645DAE}" destId="{70D344C6-88F2-493B-ABE6-6BEB181DB51C}" srcOrd="2" destOrd="0" parTransId="{18384C19-3E17-4486-AF5A-FDC1F5D8C56F}" sibTransId="{E69032E4-9568-48E7-BF33-94301F03269A}"/>
    <dgm:cxn modelId="{5DC2A5D2-4919-4595-87D2-A3BB1401A2C9}" type="presOf" srcId="{89E8EC91-73CE-4717-8B1E-9D526E0F8E78}" destId="{18F11280-BA2A-49EB-B382-B54F8F418BA9}" srcOrd="0" destOrd="0" presId="urn:microsoft.com/office/officeart/2005/8/layout/hProcess9"/>
    <dgm:cxn modelId="{597A3C93-C5B9-45E8-9E3C-21E3EEB7EF28}" type="presParOf" srcId="{EA4A7B16-1CE4-4BAA-9B0E-34B3C46DAE49}" destId="{0D9B1979-FC81-488D-8AF6-5E6E9C1D167B}" srcOrd="0" destOrd="0" presId="urn:microsoft.com/office/officeart/2005/8/layout/hProcess9"/>
    <dgm:cxn modelId="{63A4494C-1BAA-4E32-A8ED-A2679EA6FB2C}" type="presParOf" srcId="{EA4A7B16-1CE4-4BAA-9B0E-34B3C46DAE49}" destId="{C544F2A4-B2C2-4AF6-9E60-6D2B6384D49A}" srcOrd="1" destOrd="0" presId="urn:microsoft.com/office/officeart/2005/8/layout/hProcess9"/>
    <dgm:cxn modelId="{A3E87BD7-D6F5-4E1F-A719-5287E44AED19}" type="presParOf" srcId="{C544F2A4-B2C2-4AF6-9E60-6D2B6384D49A}" destId="{B3D6E045-1455-4727-88BC-946FDACA715A}" srcOrd="0" destOrd="0" presId="urn:microsoft.com/office/officeart/2005/8/layout/hProcess9"/>
    <dgm:cxn modelId="{1BAD123B-6492-41B2-8881-38C24B8721E4}" type="presParOf" srcId="{C544F2A4-B2C2-4AF6-9E60-6D2B6384D49A}" destId="{CAC5DCDC-AF3C-4250-9D5B-D4253EEA7339}" srcOrd="1" destOrd="0" presId="urn:microsoft.com/office/officeart/2005/8/layout/hProcess9"/>
    <dgm:cxn modelId="{DAD6A730-144B-43B5-B78D-DF60136C2841}" type="presParOf" srcId="{C544F2A4-B2C2-4AF6-9E60-6D2B6384D49A}" destId="{18F11280-BA2A-49EB-B382-B54F8F418BA9}" srcOrd="2" destOrd="0" presId="urn:microsoft.com/office/officeart/2005/8/layout/hProcess9"/>
    <dgm:cxn modelId="{156A4127-2F7C-4892-B413-6EE09A0EB506}" type="presParOf" srcId="{C544F2A4-B2C2-4AF6-9E60-6D2B6384D49A}" destId="{A96ADDB5-4F02-4EDE-A27F-CBBEAB226846}" srcOrd="3" destOrd="0" presId="urn:microsoft.com/office/officeart/2005/8/layout/hProcess9"/>
    <dgm:cxn modelId="{5E1126CC-A208-44F0-B402-A066AB451749}" type="presParOf" srcId="{C544F2A4-B2C2-4AF6-9E60-6D2B6384D49A}" destId="{062BA781-0BBF-4522-B0C0-2ABD800DAFB0}" srcOrd="4" destOrd="0" presId="urn:microsoft.com/office/officeart/2005/8/layout/hProcess9"/>
    <dgm:cxn modelId="{0AFA6F34-4706-4A96-BF46-698268258F8A}" type="presParOf" srcId="{C544F2A4-B2C2-4AF6-9E60-6D2B6384D49A}" destId="{5C05D896-8B0C-4623-BA97-5AFC4123C70E}" srcOrd="5" destOrd="0" presId="urn:microsoft.com/office/officeart/2005/8/layout/hProcess9"/>
    <dgm:cxn modelId="{8066D8D2-F2FB-48C8-B09A-738CAA13793A}" type="presParOf" srcId="{C544F2A4-B2C2-4AF6-9E60-6D2B6384D49A}" destId="{DDAC6597-3DC9-4FDA-9536-5A9D5DB4DA3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2D0F38-636D-4ADE-8805-515B37731DBF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BA71260-DBB1-4FF5-B864-A0485236704F}">
      <dgm:prSet phldrT="[テキスト]" custT="1"/>
      <dgm:spPr/>
      <dgm:t>
        <a:bodyPr/>
        <a:lstStyle/>
        <a:p>
          <a:endParaRPr kumimoji="1" lang="en-US" altLang="ja-JP" sz="16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endParaRPr kumimoji="1" lang="ja-JP" altLang="en-US" sz="1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571CD664-2B15-4A5C-9BE6-1F9072405EC6}" type="parTrans" cxnId="{34F6494E-F288-4ADC-8090-8C0F2D981532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D8DA6FC2-453E-4266-8FB3-2089CEC15964}" type="sibTrans" cxnId="{34F6494E-F288-4ADC-8090-8C0F2D981532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42E8D03-0B29-427B-83B0-C0E3ACD12027}">
      <dgm:prSet phldrT="[テキスト]"/>
      <dgm:spPr/>
      <dgm:t>
        <a:bodyPr/>
        <a:lstStyle/>
        <a:p>
          <a:r>
            <a: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作業内容の</a:t>
          </a:r>
          <a:endParaRPr kumimoji="1" lang="en-US" altLang="ja-JP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r>
            <a: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イラスト等を掲示</a:t>
          </a:r>
          <a:endParaRPr kumimoji="1" lang="ja-JP" altLang="en-US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DB3430DB-5E66-4DEB-8ECF-9F904DE44228}" type="parTrans" cxnId="{F8A0ED2D-11C4-4393-94DA-607E5AE1098F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8346A05F-AA5F-4331-9F93-F4BC324A20FA}" type="sibTrans" cxnId="{F8A0ED2D-11C4-4393-94DA-607E5AE1098F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43E61712-FC58-4B33-8437-3BEDAADF6EF5}">
      <dgm:prSet phldrT="[テキスト]" custT="1"/>
      <dgm:spPr/>
      <dgm:t>
        <a:bodyPr/>
        <a:lstStyle/>
        <a:p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作業グループ</a:t>
          </a:r>
          <a:endParaRPr kumimoji="1" lang="en-US" altLang="ja-JP" sz="16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ごとに色分け</a:t>
          </a:r>
          <a:endParaRPr kumimoji="1" lang="ja-JP" altLang="en-US" sz="1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CE3B2BA2-EE43-49B4-8736-6C2A029DD5A4}" type="parTrans" cxnId="{DD86ADB1-A8C9-43F5-A597-1DCCD7E0A576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5EDE558-8EE0-4B4A-B17E-C7D4FA623255}" type="sibTrans" cxnId="{DD86ADB1-A8C9-43F5-A597-1DCCD7E0A576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5F38B209-650F-40A4-B5F4-659AA73626AC}">
      <dgm:prSet phldrT="[テキスト]"/>
      <dgm:spPr/>
      <dgm:t>
        <a:bodyPr/>
        <a:lstStyle/>
        <a:p>
          <a:r>
            <a: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場所ごとに指示する職員の配置</a:t>
          </a:r>
          <a:endParaRPr kumimoji="1" lang="ja-JP" altLang="en-US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86AE917F-8AD2-4302-8966-4CD8EF998F79}" type="parTrans" cxnId="{53094909-835D-414C-B5EF-8925DF7108D9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DB0FFFDE-F107-4670-AFC9-E4532EB0EE37}" type="sibTrans" cxnId="{53094909-835D-414C-B5EF-8925DF7108D9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6AA8F73E-BF17-4439-8A0B-B7D479930583}">
      <dgm:prSet phldrT="[テキスト]" custT="1"/>
      <dgm:spPr/>
      <dgm:t>
        <a:bodyPr/>
        <a:lstStyle/>
        <a:p>
          <a:pPr algn="ctr"/>
          <a:endParaRPr kumimoji="1" lang="en-US" altLang="ja-JP" sz="16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algn="ctr"/>
          <a:r>
            <a:rPr kumimoji="1"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r>
            <a:rPr kumimoji="1" lang="ja-JP" altLang="en-US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初めての人にもわかりやすく！</a:t>
          </a:r>
          <a:endParaRPr kumimoji="1" lang="ja-JP" altLang="en-US" sz="1600" b="1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192C4220-9241-4554-AECF-B7B0B93ABE37}" type="parTrans" cxnId="{698A3F5D-CC81-4EF5-819B-039486A86338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9E785192-C54C-420B-A7AE-5DFBEC3E935B}" type="sibTrans" cxnId="{698A3F5D-CC81-4EF5-819B-039486A86338}">
      <dgm:prSet/>
      <dgm:spPr/>
      <dgm:t>
        <a:bodyPr/>
        <a:lstStyle/>
        <a:p>
          <a:endParaRPr kumimoji="1" lang="ja-JP" altLang="en-US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10951764-4702-4331-9B15-4D6EF5185368}" type="pres">
      <dgm:prSet presAssocID="{E62D0F38-636D-4ADE-8805-515B37731DBF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kumimoji="1" lang="ja-JP" altLang="en-US"/>
        </a:p>
      </dgm:t>
    </dgm:pt>
    <dgm:pt modelId="{88B41C11-B67D-4BFB-9186-DC420416B282}" type="pres">
      <dgm:prSet presAssocID="{E62D0F38-636D-4ADE-8805-515B37731DBF}" presName="arrowNode" presStyleLbl="node1" presStyleIdx="0" presStyleCnt="1" custAng="2315352" custScaleX="118667" custScaleY="91576"/>
      <dgm:spPr/>
    </dgm:pt>
    <dgm:pt modelId="{9D57223E-DB9C-4E26-AB17-557611E1AB03}" type="pres">
      <dgm:prSet presAssocID="{5BA71260-DBB1-4FF5-B864-A0485236704F}" presName="txNode1" presStyleLbl="revTx" presStyleIdx="0" presStyleCnt="5" custScaleX="93930" custScaleY="63556" custLinFactNeighborX="83877" custLinFactNeighborY="795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17E9BE4-3440-4B38-AA32-1E0992B8F5E6}" type="pres">
      <dgm:prSet presAssocID="{042E8D03-0B29-427B-83B0-C0E3ACD12027}" presName="txNode2" presStyleLbl="revTx" presStyleIdx="1" presStyleCnt="5" custScaleX="76515" custScaleY="101716" custLinFactY="100000" custLinFactNeighborX="-62262" custLinFactNeighborY="10501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4BE9C9-76C2-4DA9-89BD-0BDD7EC9F3CC}" type="pres">
      <dgm:prSet presAssocID="{8346A05F-AA5F-4331-9F93-F4BC324A20FA}" presName="dotNode2" presStyleCnt="0"/>
      <dgm:spPr/>
    </dgm:pt>
    <dgm:pt modelId="{9BBB57E5-C7EB-4229-9468-CA8781E536BC}" type="pres">
      <dgm:prSet presAssocID="{8346A05F-AA5F-4331-9F93-F4BC324A20FA}" presName="dotRepeatNode" presStyleLbl="fgShp" presStyleIdx="0" presStyleCnt="3" custScaleX="267899" custScaleY="246721" custLinFactX="200000" custLinFactY="-23320" custLinFactNeighborX="287238" custLinFactNeighborY="-100000"/>
      <dgm:spPr/>
      <dgm:t>
        <a:bodyPr/>
        <a:lstStyle/>
        <a:p>
          <a:endParaRPr kumimoji="1" lang="ja-JP" altLang="en-US"/>
        </a:p>
      </dgm:t>
    </dgm:pt>
    <dgm:pt modelId="{28BB52A0-CC6C-4E2C-BE7D-2F1C37A7B380}" type="pres">
      <dgm:prSet presAssocID="{43E61712-FC58-4B33-8437-3BEDAADF6EF5}" presName="txNode3" presStyleLbl="revTx" presStyleIdx="2" presStyleCnt="5" custScaleX="81571" custLinFactX="18517" custLinFactNeighborX="100000" custLinFactNeighborY="2224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kumimoji="1" lang="ja-JP" altLang="en-US"/>
        </a:p>
      </dgm:t>
    </dgm:pt>
    <dgm:pt modelId="{C192C0EA-B0EF-438F-9B0D-6E8DBB342BDC}" type="pres">
      <dgm:prSet presAssocID="{75EDE558-8EE0-4B4A-B17E-C7D4FA623255}" presName="dotNode3" presStyleCnt="0"/>
      <dgm:spPr/>
    </dgm:pt>
    <dgm:pt modelId="{96839564-EFA1-4185-91AC-E619BD90DC5F}" type="pres">
      <dgm:prSet presAssocID="{75EDE558-8EE0-4B4A-B17E-C7D4FA623255}" presName="dotRepeatNode" presStyleLbl="fgShp" presStyleIdx="1" presStyleCnt="3" custScaleX="287793" custScaleY="257667" custLinFactX="101278" custLinFactY="2495" custLinFactNeighborX="200000" custLinFactNeighborY="100000"/>
      <dgm:spPr/>
      <dgm:t>
        <a:bodyPr/>
        <a:lstStyle/>
        <a:p>
          <a:endParaRPr kumimoji="1" lang="ja-JP" altLang="en-US"/>
        </a:p>
      </dgm:t>
    </dgm:pt>
    <dgm:pt modelId="{E8A53116-6A04-41AE-A2E3-1FEEEDF6C369}" type="pres">
      <dgm:prSet presAssocID="{5F38B209-650F-40A4-B5F4-659AA73626AC}" presName="txNode4" presStyleLbl="revTx" presStyleIdx="3" presStyleCnt="5" custLinFactY="-100000" custLinFactNeighborX="-48823" custLinFactNeighborY="-10178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2CF220F-BBBE-459B-AF9A-C162573662B1}" type="pres">
      <dgm:prSet presAssocID="{DB0FFFDE-F107-4670-AFC9-E4532EB0EE37}" presName="dotNode4" presStyleCnt="0"/>
      <dgm:spPr/>
    </dgm:pt>
    <dgm:pt modelId="{C5BA4034-7F2E-4353-8471-D751008095C1}" type="pres">
      <dgm:prSet presAssocID="{DB0FFFDE-F107-4670-AFC9-E4532EB0EE37}" presName="dotRepeatNode" presStyleLbl="fgShp" presStyleIdx="2" presStyleCnt="3" custScaleX="485838" custScaleY="386218" custLinFactY="150984" custLinFactNeighborX="75422" custLinFactNeighborY="200000"/>
      <dgm:spPr/>
      <dgm:t>
        <a:bodyPr/>
        <a:lstStyle/>
        <a:p>
          <a:endParaRPr kumimoji="1" lang="ja-JP" altLang="en-US"/>
        </a:p>
      </dgm:t>
    </dgm:pt>
    <dgm:pt modelId="{AA30D9D4-1CF0-4EFB-8D6D-20E6D4B664B9}" type="pres">
      <dgm:prSet presAssocID="{6AA8F73E-BF17-4439-8A0B-B7D479930583}" presName="txNode5" presStyleLbl="revTx" presStyleIdx="4" presStyleCnt="5" custScaleX="133900" custLinFactNeighborX="-32709" custLinFactNeighborY="4985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DC65F8A-DDC0-4C7A-A833-411437FC7170}" type="presOf" srcId="{DB0FFFDE-F107-4670-AFC9-E4532EB0EE37}" destId="{C5BA4034-7F2E-4353-8471-D751008095C1}" srcOrd="0" destOrd="0" presId="urn:microsoft.com/office/officeart/2009/3/layout/DescendingProcess"/>
    <dgm:cxn modelId="{53094909-835D-414C-B5EF-8925DF7108D9}" srcId="{E62D0F38-636D-4ADE-8805-515B37731DBF}" destId="{5F38B209-650F-40A4-B5F4-659AA73626AC}" srcOrd="3" destOrd="0" parTransId="{86AE917F-8AD2-4302-8966-4CD8EF998F79}" sibTransId="{DB0FFFDE-F107-4670-AFC9-E4532EB0EE37}"/>
    <dgm:cxn modelId="{0E365C86-0F37-4F8D-BDC4-12D4512CADDF}" type="presOf" srcId="{43E61712-FC58-4B33-8437-3BEDAADF6EF5}" destId="{28BB52A0-CC6C-4E2C-BE7D-2F1C37A7B380}" srcOrd="0" destOrd="0" presId="urn:microsoft.com/office/officeart/2009/3/layout/DescendingProcess"/>
    <dgm:cxn modelId="{E94C71A7-256B-44E4-9A98-F44E049B3D6B}" type="presOf" srcId="{6AA8F73E-BF17-4439-8A0B-B7D479930583}" destId="{AA30D9D4-1CF0-4EFB-8D6D-20E6D4B664B9}" srcOrd="0" destOrd="0" presId="urn:microsoft.com/office/officeart/2009/3/layout/DescendingProcess"/>
    <dgm:cxn modelId="{A1F054D2-63F4-4AD3-BBCC-47AEEA0240C1}" type="presOf" srcId="{5F38B209-650F-40A4-B5F4-659AA73626AC}" destId="{E8A53116-6A04-41AE-A2E3-1FEEEDF6C369}" srcOrd="0" destOrd="0" presId="urn:microsoft.com/office/officeart/2009/3/layout/DescendingProcess"/>
    <dgm:cxn modelId="{123B818B-2D04-4499-BCB3-C2D15147D1C9}" type="presOf" srcId="{5BA71260-DBB1-4FF5-B864-A0485236704F}" destId="{9D57223E-DB9C-4E26-AB17-557611E1AB03}" srcOrd="0" destOrd="0" presId="urn:microsoft.com/office/officeart/2009/3/layout/DescendingProcess"/>
    <dgm:cxn modelId="{DD86ADB1-A8C9-43F5-A597-1DCCD7E0A576}" srcId="{E62D0F38-636D-4ADE-8805-515B37731DBF}" destId="{43E61712-FC58-4B33-8437-3BEDAADF6EF5}" srcOrd="2" destOrd="0" parTransId="{CE3B2BA2-EE43-49B4-8736-6C2A029DD5A4}" sibTransId="{75EDE558-8EE0-4B4A-B17E-C7D4FA623255}"/>
    <dgm:cxn modelId="{23E38808-78EF-4F74-9880-DC9A1662ADF9}" type="presOf" srcId="{E62D0F38-636D-4ADE-8805-515B37731DBF}" destId="{10951764-4702-4331-9B15-4D6EF5185368}" srcOrd="0" destOrd="0" presId="urn:microsoft.com/office/officeart/2009/3/layout/DescendingProcess"/>
    <dgm:cxn modelId="{698A3F5D-CC81-4EF5-819B-039486A86338}" srcId="{E62D0F38-636D-4ADE-8805-515B37731DBF}" destId="{6AA8F73E-BF17-4439-8A0B-B7D479930583}" srcOrd="4" destOrd="0" parTransId="{192C4220-9241-4554-AECF-B7B0B93ABE37}" sibTransId="{9E785192-C54C-420B-A7AE-5DFBEC3E935B}"/>
    <dgm:cxn modelId="{34F6494E-F288-4ADC-8090-8C0F2D981532}" srcId="{E62D0F38-636D-4ADE-8805-515B37731DBF}" destId="{5BA71260-DBB1-4FF5-B864-A0485236704F}" srcOrd="0" destOrd="0" parTransId="{571CD664-2B15-4A5C-9BE6-1F9072405EC6}" sibTransId="{D8DA6FC2-453E-4266-8FB3-2089CEC15964}"/>
    <dgm:cxn modelId="{618DCF60-49FA-49DB-804D-4E47690A653D}" type="presOf" srcId="{75EDE558-8EE0-4B4A-B17E-C7D4FA623255}" destId="{96839564-EFA1-4185-91AC-E619BD90DC5F}" srcOrd="0" destOrd="0" presId="urn:microsoft.com/office/officeart/2009/3/layout/DescendingProcess"/>
    <dgm:cxn modelId="{F8A0ED2D-11C4-4393-94DA-607E5AE1098F}" srcId="{E62D0F38-636D-4ADE-8805-515B37731DBF}" destId="{042E8D03-0B29-427B-83B0-C0E3ACD12027}" srcOrd="1" destOrd="0" parTransId="{DB3430DB-5E66-4DEB-8ECF-9F904DE44228}" sibTransId="{8346A05F-AA5F-4331-9F93-F4BC324A20FA}"/>
    <dgm:cxn modelId="{8B7D10F9-AF0B-4251-B40E-18508C94204B}" type="presOf" srcId="{8346A05F-AA5F-4331-9F93-F4BC324A20FA}" destId="{9BBB57E5-C7EB-4229-9468-CA8781E536BC}" srcOrd="0" destOrd="0" presId="urn:microsoft.com/office/officeart/2009/3/layout/DescendingProcess"/>
    <dgm:cxn modelId="{7AEF9C1A-5614-4C7B-A8AE-148578C0CBBA}" type="presOf" srcId="{042E8D03-0B29-427B-83B0-C0E3ACD12027}" destId="{D17E9BE4-3440-4B38-AA32-1E0992B8F5E6}" srcOrd="0" destOrd="0" presId="urn:microsoft.com/office/officeart/2009/3/layout/DescendingProcess"/>
    <dgm:cxn modelId="{BB017D32-7F5E-4C5D-8F03-28470B246B6D}" type="presParOf" srcId="{10951764-4702-4331-9B15-4D6EF5185368}" destId="{88B41C11-B67D-4BFB-9186-DC420416B282}" srcOrd="0" destOrd="0" presId="urn:microsoft.com/office/officeart/2009/3/layout/DescendingProcess"/>
    <dgm:cxn modelId="{7C870E73-1B93-4EC2-A78A-C566AD55A3AF}" type="presParOf" srcId="{10951764-4702-4331-9B15-4D6EF5185368}" destId="{9D57223E-DB9C-4E26-AB17-557611E1AB03}" srcOrd="1" destOrd="0" presId="urn:microsoft.com/office/officeart/2009/3/layout/DescendingProcess"/>
    <dgm:cxn modelId="{77B77B96-FAAE-4125-8A76-21DB721C8F6E}" type="presParOf" srcId="{10951764-4702-4331-9B15-4D6EF5185368}" destId="{D17E9BE4-3440-4B38-AA32-1E0992B8F5E6}" srcOrd="2" destOrd="0" presId="urn:microsoft.com/office/officeart/2009/3/layout/DescendingProcess"/>
    <dgm:cxn modelId="{A385B830-77E8-4ADF-9B46-6D7918E017E5}" type="presParOf" srcId="{10951764-4702-4331-9B15-4D6EF5185368}" destId="{E94BE9C9-76C2-4DA9-89BD-0BDD7EC9F3CC}" srcOrd="3" destOrd="0" presId="urn:microsoft.com/office/officeart/2009/3/layout/DescendingProcess"/>
    <dgm:cxn modelId="{614AB63A-4D9D-44CF-91D1-BAA431ECE7ED}" type="presParOf" srcId="{E94BE9C9-76C2-4DA9-89BD-0BDD7EC9F3CC}" destId="{9BBB57E5-C7EB-4229-9468-CA8781E536BC}" srcOrd="0" destOrd="0" presId="urn:microsoft.com/office/officeart/2009/3/layout/DescendingProcess"/>
    <dgm:cxn modelId="{24BBA2CE-8BA4-46B6-990B-5A93278F2CDA}" type="presParOf" srcId="{10951764-4702-4331-9B15-4D6EF5185368}" destId="{28BB52A0-CC6C-4E2C-BE7D-2F1C37A7B380}" srcOrd="4" destOrd="0" presId="urn:microsoft.com/office/officeart/2009/3/layout/DescendingProcess"/>
    <dgm:cxn modelId="{0FA16DA8-31AE-44AA-9EF2-0169D1AC64A2}" type="presParOf" srcId="{10951764-4702-4331-9B15-4D6EF5185368}" destId="{C192C0EA-B0EF-438F-9B0D-6E8DBB342BDC}" srcOrd="5" destOrd="0" presId="urn:microsoft.com/office/officeart/2009/3/layout/DescendingProcess"/>
    <dgm:cxn modelId="{F6B15E52-095D-4395-BCB6-B1C61BF4AADE}" type="presParOf" srcId="{C192C0EA-B0EF-438F-9B0D-6E8DBB342BDC}" destId="{96839564-EFA1-4185-91AC-E619BD90DC5F}" srcOrd="0" destOrd="0" presId="urn:microsoft.com/office/officeart/2009/3/layout/DescendingProcess"/>
    <dgm:cxn modelId="{8E11B433-976D-4B8B-8C01-C621CDF96C35}" type="presParOf" srcId="{10951764-4702-4331-9B15-4D6EF5185368}" destId="{E8A53116-6A04-41AE-A2E3-1FEEEDF6C369}" srcOrd="6" destOrd="0" presId="urn:microsoft.com/office/officeart/2009/3/layout/DescendingProcess"/>
    <dgm:cxn modelId="{784E0C20-D5E0-452D-B631-B4860C734BD1}" type="presParOf" srcId="{10951764-4702-4331-9B15-4D6EF5185368}" destId="{F2CF220F-BBBE-459B-AF9A-C162573662B1}" srcOrd="7" destOrd="0" presId="urn:microsoft.com/office/officeart/2009/3/layout/DescendingProcess"/>
    <dgm:cxn modelId="{6C442B60-B8EC-44A1-B024-E81BD9F20CC7}" type="presParOf" srcId="{F2CF220F-BBBE-459B-AF9A-C162573662B1}" destId="{C5BA4034-7F2E-4353-8471-D751008095C1}" srcOrd="0" destOrd="0" presId="urn:microsoft.com/office/officeart/2009/3/layout/DescendingProcess"/>
    <dgm:cxn modelId="{61B7177C-A450-4CB5-A53A-746616DBE50E}" type="presParOf" srcId="{10951764-4702-4331-9B15-4D6EF5185368}" destId="{AA30D9D4-1CF0-4EFB-8D6D-20E6D4B664B9}" srcOrd="8" destOrd="0" presId="urn:microsoft.com/office/officeart/2009/3/layout/DescendingProcess"/>
  </dgm:cxnLst>
  <dgm:bg/>
  <dgm:whole>
    <a:ln w="952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14F7E-5F97-42D4-A921-7AE5235AD5EA}">
      <dsp:nvSpPr>
        <dsp:cNvPr id="0" name=""/>
        <dsp:cNvSpPr/>
      </dsp:nvSpPr>
      <dsp:spPr>
        <a:xfrm>
          <a:off x="891065" y="691004"/>
          <a:ext cx="3256299" cy="113087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0295D-3492-4915-824E-7E448374BC7D}">
      <dsp:nvSpPr>
        <dsp:cNvPr id="0" name=""/>
        <dsp:cNvSpPr/>
      </dsp:nvSpPr>
      <dsp:spPr>
        <a:xfrm>
          <a:off x="2208730" y="3460121"/>
          <a:ext cx="631065" cy="40388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1E584-6DBC-4544-B276-0D629F4B93BF}">
      <dsp:nvSpPr>
        <dsp:cNvPr id="0" name=""/>
        <dsp:cNvSpPr/>
      </dsp:nvSpPr>
      <dsp:spPr>
        <a:xfrm>
          <a:off x="655374" y="3830958"/>
          <a:ext cx="3737777" cy="757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リストにして管理</a:t>
          </a:r>
          <a:endParaRPr kumimoji="1" lang="en-US" altLang="ja-JP" sz="1600" b="1" kern="12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選挙の際は優先的に登用</a:t>
          </a:r>
          <a:endParaRPr kumimoji="1" lang="ja-JP" altLang="en-US" sz="1600" b="1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655374" y="3830958"/>
        <a:ext cx="3737777" cy="757279"/>
      </dsp:txXfrm>
    </dsp:sp>
    <dsp:sp modelId="{3D649F20-7B2B-4BED-B547-236805623A34}">
      <dsp:nvSpPr>
        <dsp:cNvPr id="0" name=""/>
        <dsp:cNvSpPr/>
      </dsp:nvSpPr>
      <dsp:spPr>
        <a:xfrm>
          <a:off x="2074944" y="1909214"/>
          <a:ext cx="1135918" cy="11359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その他（ボランティア、学生など）</a:t>
          </a:r>
          <a:endParaRPr kumimoji="1" lang="ja-JP" altLang="en-US" sz="12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2241295" y="2075565"/>
        <a:ext cx="803216" cy="803216"/>
      </dsp:txXfrm>
    </dsp:sp>
    <dsp:sp modelId="{6B08962F-B9B3-4D63-8734-EB11791E3FC0}">
      <dsp:nvSpPr>
        <dsp:cNvPr id="0" name=""/>
        <dsp:cNvSpPr/>
      </dsp:nvSpPr>
      <dsp:spPr>
        <a:xfrm>
          <a:off x="1262131" y="1057023"/>
          <a:ext cx="1135918" cy="11359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会計年度、再任用職員</a:t>
          </a:r>
          <a:endParaRPr kumimoji="1" lang="ja-JP" altLang="en-US" sz="12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1428482" y="1223374"/>
        <a:ext cx="803216" cy="803216"/>
      </dsp:txXfrm>
    </dsp:sp>
    <dsp:sp modelId="{8AA5EEF5-4D36-46BF-A546-D05505881DEA}">
      <dsp:nvSpPr>
        <dsp:cNvPr id="0" name=""/>
        <dsp:cNvSpPr/>
      </dsp:nvSpPr>
      <dsp:spPr>
        <a:xfrm>
          <a:off x="2423292" y="782383"/>
          <a:ext cx="1135918" cy="11359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正職員</a:t>
          </a:r>
          <a:endParaRPr kumimoji="1" lang="ja-JP" altLang="en-US" sz="12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2589643" y="948734"/>
        <a:ext cx="803216" cy="803216"/>
      </dsp:txXfrm>
    </dsp:sp>
    <dsp:sp modelId="{B4B036A5-F439-4A91-8050-9B0813A0A19E}">
      <dsp:nvSpPr>
        <dsp:cNvPr id="0" name=""/>
        <dsp:cNvSpPr/>
      </dsp:nvSpPr>
      <dsp:spPr>
        <a:xfrm>
          <a:off x="757279" y="552170"/>
          <a:ext cx="3533968" cy="282717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A34D32-7303-46AB-A3DA-E9452DA7E342}">
      <dsp:nvSpPr>
        <dsp:cNvPr id="0" name=""/>
        <dsp:cNvSpPr/>
      </dsp:nvSpPr>
      <dsp:spPr>
        <a:xfrm>
          <a:off x="853784" y="48218"/>
          <a:ext cx="2314510" cy="23145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500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庶務</a:t>
          </a:r>
          <a:endParaRPr kumimoji="1" lang="ja-JP" altLang="en-US" sz="45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1162386" y="453258"/>
        <a:ext cx="1697307" cy="1041529"/>
      </dsp:txXfrm>
    </dsp:sp>
    <dsp:sp modelId="{A5C0B702-909D-4A1D-BE52-E6D305DCE98E}">
      <dsp:nvSpPr>
        <dsp:cNvPr id="0" name=""/>
        <dsp:cNvSpPr/>
      </dsp:nvSpPr>
      <dsp:spPr>
        <a:xfrm>
          <a:off x="1688937" y="1494788"/>
          <a:ext cx="2314510" cy="23145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500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投票</a:t>
          </a:r>
          <a:endParaRPr kumimoji="1" lang="ja-JP" altLang="en-US" sz="45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2396791" y="2092703"/>
        <a:ext cx="1388706" cy="1272980"/>
      </dsp:txXfrm>
    </dsp:sp>
    <dsp:sp modelId="{9CD9E1F6-C8CD-4772-AEDF-995D39BEAA6C}">
      <dsp:nvSpPr>
        <dsp:cNvPr id="0" name=""/>
        <dsp:cNvSpPr/>
      </dsp:nvSpPr>
      <dsp:spPr>
        <a:xfrm>
          <a:off x="18631" y="1494788"/>
          <a:ext cx="2314510" cy="23145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500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開票</a:t>
          </a:r>
          <a:endParaRPr kumimoji="1" lang="ja-JP" altLang="en-US" sz="45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236581" y="2092703"/>
        <a:ext cx="1388706" cy="1272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B1979-FC81-488D-8AF6-5E6E9C1D167B}">
      <dsp:nvSpPr>
        <dsp:cNvPr id="0" name=""/>
        <dsp:cNvSpPr/>
      </dsp:nvSpPr>
      <dsp:spPr>
        <a:xfrm>
          <a:off x="345638" y="0"/>
          <a:ext cx="3917235" cy="19701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D6E045-1455-4727-88BC-946FDACA715A}">
      <dsp:nvSpPr>
        <dsp:cNvPr id="0" name=""/>
        <dsp:cNvSpPr/>
      </dsp:nvSpPr>
      <dsp:spPr>
        <a:xfrm>
          <a:off x="1575" y="591033"/>
          <a:ext cx="1023413" cy="78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票の運搬</a:t>
          </a:r>
          <a:endParaRPr kumimoji="1" lang="ja-JP" altLang="en-US" sz="16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40044" y="629502"/>
        <a:ext cx="946475" cy="711106"/>
      </dsp:txXfrm>
    </dsp:sp>
    <dsp:sp modelId="{18F11280-BA2A-49EB-B382-B54F8F418BA9}">
      <dsp:nvSpPr>
        <dsp:cNvPr id="0" name=""/>
        <dsp:cNvSpPr/>
      </dsp:nvSpPr>
      <dsp:spPr>
        <a:xfrm>
          <a:off x="1195557" y="591033"/>
          <a:ext cx="1023413" cy="78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分類機の使用</a:t>
          </a:r>
          <a:endParaRPr kumimoji="1" lang="ja-JP" altLang="en-US" sz="16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1234026" y="629502"/>
        <a:ext cx="946475" cy="711106"/>
      </dsp:txXfrm>
    </dsp:sp>
    <dsp:sp modelId="{062BA781-0BBF-4522-B0C0-2ABD800DAFB0}">
      <dsp:nvSpPr>
        <dsp:cNvPr id="0" name=""/>
        <dsp:cNvSpPr/>
      </dsp:nvSpPr>
      <dsp:spPr>
        <a:xfrm>
          <a:off x="2389540" y="591033"/>
          <a:ext cx="1023413" cy="78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ビルコンの使用</a:t>
          </a:r>
          <a:endParaRPr kumimoji="1" lang="ja-JP" altLang="en-US" sz="16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2428009" y="629502"/>
        <a:ext cx="946475" cy="711106"/>
      </dsp:txXfrm>
    </dsp:sp>
    <dsp:sp modelId="{DDAC6597-3DC9-4FDA-9536-5A9D5DB4DA31}">
      <dsp:nvSpPr>
        <dsp:cNvPr id="0" name=""/>
        <dsp:cNvSpPr/>
      </dsp:nvSpPr>
      <dsp:spPr>
        <a:xfrm>
          <a:off x="3583523" y="591033"/>
          <a:ext cx="1023413" cy="78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票の括束</a:t>
          </a:r>
          <a:endParaRPr kumimoji="1" lang="ja-JP" altLang="en-US" sz="16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3621992" y="629502"/>
        <a:ext cx="946475" cy="7111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41C11-B67D-4BFB-9186-DC420416B282}">
      <dsp:nvSpPr>
        <dsp:cNvPr id="0" name=""/>
        <dsp:cNvSpPr/>
      </dsp:nvSpPr>
      <dsp:spPr>
        <a:xfrm rot="6711726">
          <a:off x="389502" y="779608"/>
          <a:ext cx="3224894" cy="3651648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B57E5-C7EB-4229-9468-CA8781E536BC}">
      <dsp:nvSpPr>
        <dsp:cNvPr id="0" name=""/>
        <dsp:cNvSpPr/>
      </dsp:nvSpPr>
      <dsp:spPr>
        <a:xfrm>
          <a:off x="1910039" y="1406327"/>
          <a:ext cx="263989" cy="243120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39564-EFA1-4185-91AC-E619BD90DC5F}">
      <dsp:nvSpPr>
        <dsp:cNvPr id="0" name=""/>
        <dsp:cNvSpPr/>
      </dsp:nvSpPr>
      <dsp:spPr>
        <a:xfrm>
          <a:off x="2391723" y="2167687"/>
          <a:ext cx="283593" cy="25390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BA4034-7F2E-4353-8471-D751008095C1}">
      <dsp:nvSpPr>
        <dsp:cNvPr id="0" name=""/>
        <dsp:cNvSpPr/>
      </dsp:nvSpPr>
      <dsp:spPr>
        <a:xfrm>
          <a:off x="2577262" y="2985658"/>
          <a:ext cx="478748" cy="380581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7223E-DB9C-4E26-AB17-557611E1AB03}">
      <dsp:nvSpPr>
        <dsp:cNvPr id="0" name=""/>
        <dsp:cNvSpPr/>
      </dsp:nvSpPr>
      <dsp:spPr>
        <a:xfrm>
          <a:off x="1388248" y="534625"/>
          <a:ext cx="1728055" cy="45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600" kern="12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1388248" y="534625"/>
        <a:ext cx="1728055" cy="459658"/>
      </dsp:txXfrm>
    </dsp:sp>
    <dsp:sp modelId="{D17E9BE4-3440-4B38-AA32-1E0992B8F5E6}">
      <dsp:nvSpPr>
        <dsp:cNvPr id="0" name=""/>
        <dsp:cNvSpPr/>
      </dsp:nvSpPr>
      <dsp:spPr>
        <a:xfrm>
          <a:off x="720080" y="2764324"/>
          <a:ext cx="2054433" cy="73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7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作業内容の</a:t>
          </a:r>
          <a:endParaRPr kumimoji="1" lang="en-US" altLang="ja-JP" sz="1700" kern="12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7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イラスト等を掲示</a:t>
          </a:r>
          <a:endParaRPr kumimoji="1" lang="ja-JP" altLang="en-US" sz="17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720080" y="2764324"/>
        <a:ext cx="2054433" cy="735645"/>
      </dsp:txXfrm>
    </dsp:sp>
    <dsp:sp modelId="{28BB52A0-CC6C-4E2C-BE7D-2F1C37A7B380}">
      <dsp:nvSpPr>
        <dsp:cNvPr id="0" name=""/>
        <dsp:cNvSpPr/>
      </dsp:nvSpPr>
      <dsp:spPr>
        <a:xfrm>
          <a:off x="2520282" y="1992936"/>
          <a:ext cx="1744038" cy="723234"/>
        </a:xfrm>
        <a:prstGeom prst="round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作業グループ</a:t>
          </a:r>
          <a:endParaRPr kumimoji="1" lang="en-US" altLang="ja-JP" sz="1600" kern="12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ごとに色分け</a:t>
          </a:r>
          <a:endParaRPr kumimoji="1" lang="ja-JP" altLang="en-US" sz="16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2555587" y="2028241"/>
        <a:ext cx="1673428" cy="652624"/>
      </dsp:txXfrm>
    </dsp:sp>
    <dsp:sp modelId="{E8A53116-6A04-41AE-A2E3-1FEEEDF6C369}">
      <dsp:nvSpPr>
        <dsp:cNvPr id="0" name=""/>
        <dsp:cNvSpPr/>
      </dsp:nvSpPr>
      <dsp:spPr>
        <a:xfrm>
          <a:off x="2319596" y="1009121"/>
          <a:ext cx="1640837" cy="723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7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場所ごとに指示する職員の配置</a:t>
          </a:r>
          <a:endParaRPr kumimoji="1" lang="ja-JP" altLang="en-US" sz="17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2319596" y="1009121"/>
        <a:ext cx="1640837" cy="723234"/>
      </dsp:txXfrm>
    </dsp:sp>
    <dsp:sp modelId="{AA30D9D4-1CF0-4EFB-8D6D-20E6D4B664B9}">
      <dsp:nvSpPr>
        <dsp:cNvPr id="0" name=""/>
        <dsp:cNvSpPr/>
      </dsp:nvSpPr>
      <dsp:spPr>
        <a:xfrm>
          <a:off x="1040841" y="4502896"/>
          <a:ext cx="3328912" cy="723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600" kern="12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r>
            <a:rPr kumimoji="1" lang="ja-JP" altLang="en-US" sz="1600" b="1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初めての人にもわかりやすく！</a:t>
          </a:r>
          <a:endParaRPr kumimoji="1" lang="ja-JP" altLang="en-US" sz="1600" b="1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1040841" y="4502896"/>
        <a:ext cx="3328912" cy="723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ヘッダー プレースホルダー 5"/>
          <p:cNvSpPr>
            <a:spLocks noGrp="1"/>
          </p:cNvSpPr>
          <p:nvPr>
            <p:ph type="hdr" sz="quarter"/>
          </p:nvPr>
        </p:nvSpPr>
        <p:spPr>
          <a:xfrm>
            <a:off x="4983013" y="282799"/>
            <a:ext cx="1347762" cy="576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sz="18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CAC7B-3237-4F40-9A18-2A1C2865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5097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135" cy="496253"/>
          </a:xfrm>
          <a:prstGeom prst="rect">
            <a:avLst/>
          </a:prstGeom>
        </p:spPr>
        <p:txBody>
          <a:bodyPr vert="horz" lIns="91297" tIns="45649" rIns="91297" bIns="456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957" y="0"/>
            <a:ext cx="2946135" cy="496253"/>
          </a:xfrm>
          <a:prstGeom prst="rect">
            <a:avLst/>
          </a:prstGeom>
        </p:spPr>
        <p:txBody>
          <a:bodyPr vert="horz" lIns="91297" tIns="45649" rIns="91297" bIns="45649" rtlCol="0"/>
          <a:lstStyle>
            <a:lvl1pPr algn="r">
              <a:defRPr sz="1200"/>
            </a:lvl1pPr>
          </a:lstStyle>
          <a:p>
            <a:fld id="{7BEDE89C-207E-4B5A-ACB6-7F7F82586E88}" type="datetimeFigureOut">
              <a:rPr kumimoji="1" lang="ja-JP" altLang="en-US" smtClean="0"/>
              <a:pPr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7368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7" tIns="45649" rIns="91297" bIns="4564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246" y="4715192"/>
            <a:ext cx="5437188" cy="4466274"/>
          </a:xfrm>
          <a:prstGeom prst="rect">
            <a:avLst/>
          </a:prstGeom>
        </p:spPr>
        <p:txBody>
          <a:bodyPr vert="horz" lIns="91297" tIns="45649" rIns="91297" bIns="4564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28801"/>
            <a:ext cx="2946135" cy="496252"/>
          </a:xfrm>
          <a:prstGeom prst="rect">
            <a:avLst/>
          </a:prstGeom>
        </p:spPr>
        <p:txBody>
          <a:bodyPr vert="horz" lIns="91297" tIns="45649" rIns="91297" bIns="45649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ページ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957" y="9428801"/>
            <a:ext cx="2946135" cy="496252"/>
          </a:xfrm>
          <a:prstGeom prst="rect">
            <a:avLst/>
          </a:prstGeom>
        </p:spPr>
        <p:txBody>
          <a:bodyPr vert="horz" lIns="91297" tIns="45649" rIns="91297" bIns="45649" rtlCol="0" anchor="b"/>
          <a:lstStyle>
            <a:lvl1pPr algn="r">
              <a:defRPr sz="1200"/>
            </a:lvl1pPr>
          </a:lstStyle>
          <a:p>
            <a:fld id="{9E3684CE-4040-4E1D-9730-26C7469B0D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865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052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570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026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781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899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500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938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692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9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67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413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15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73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3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684CE-4040-4E1D-9730-26C7469B0D6C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ノー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04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B0127-8C36-4D52-8531-E6C2E768503F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05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AE41-4B9A-4918-9846-DF4633E30437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54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C495-A501-4B61-B88D-20A3C260CB6B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038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CDBD-D22D-42CA-AD1E-576E3472CD93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98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C855-8A1C-4281-A506-B36503270437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580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48EA-0668-4D62-9793-AD0DFD7AF218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0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7C95B-4F61-4AC7-8843-33EF698321FB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2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C58A-72E0-48B6-A26F-F43B65B543AE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346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DAF0-D425-499D-AEEE-A41CBB84747A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76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B46-6C53-4DF8-80BF-F832E0EF1066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1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134C-A54F-49C0-9EEC-1281BDE5AC94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352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C362-025E-43C6-8D17-83F42721710E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96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55667"/>
            <a:ext cx="9906000" cy="2034072"/>
          </a:xfrm>
          <a:solidFill>
            <a:schemeClr val="accent1"/>
          </a:solidFill>
          <a:ln>
            <a:noFill/>
          </a:ln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ja-JP" sz="4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5083" y="2296566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開票事務における</a:t>
            </a:r>
            <a:r>
              <a:rPr lang="ja-JP" altLang="en-US" sz="36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改善提案</a:t>
            </a:r>
            <a:endParaRPr lang="en-US" altLang="ja-JP" sz="3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72306"/>
            <a:ext cx="848544" cy="98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992560" y="188640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29A2A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桑 名 市</a:t>
            </a:r>
            <a:endParaRPr kumimoji="1" lang="en-US" altLang="ja-JP" sz="2400" b="1" dirty="0" smtClean="0">
              <a:solidFill>
                <a:srgbClr val="29A2A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b="1" dirty="0" smtClean="0">
                <a:solidFill>
                  <a:srgbClr val="29A2A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KUWANA CITY</a:t>
            </a:r>
            <a:endParaRPr kumimoji="1" lang="ja-JP" altLang="en-US" b="1" dirty="0">
              <a:solidFill>
                <a:srgbClr val="29A2AB"/>
              </a:solidFill>
              <a:latin typeface="Segoe UI Light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5817096" y="4292670"/>
            <a:ext cx="3783003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5738" indent="-185738" algn="l" defTabSz="742950" rtl="0" eaLnBrk="1" latinLnBrk="0" hangingPunct="1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開票チーム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政策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創造課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伊藤　祐介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収税対策室　　工藤　慎介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保険年金室　　林　和樹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新型コロナ給付金室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森　幹高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92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72480" y="1602984"/>
            <a:ext cx="9145016" cy="4752528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人員配置の見直し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・人海戦術による作業は派遣職員に任せ、市職員はその指示役に回る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作業内容・移動の指示を行い、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効率化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・派遣職員を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人程度でひとつのグループとし、市職員２名が監督をする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市職員の従事者数が減る一方、専門的な役割に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■前回の参議院選挙を例にすると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名＋派遣職員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名の職員配置が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　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名＋派遣職員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120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名へ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市職員数は約４分の１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人件費は約３分の２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2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改善策３－２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16496" y="1330560"/>
            <a:ext cx="4780780" cy="730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作業体制の見直し（明確化・簡素化）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077" y="4509120"/>
            <a:ext cx="2352661" cy="184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72480" y="1720708"/>
            <a:ext cx="9079683" cy="4818205"/>
          </a:xfrm>
          <a:prstGeom prst="roundRect">
            <a:avLst>
              <a:gd name="adj" fmla="val 4177"/>
            </a:avLst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◎服装の自由化、グループ分け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勤務中という常識の範囲内で私服を可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　作業のしやすさ、モチベーションの向上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・前述のグループごとに色分けする（ゼッケン等を着用）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　指示する方も、指示される方も一見してわかる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2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改善策３－３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25638" y="6264381"/>
            <a:ext cx="3343275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16496" y="1330560"/>
            <a:ext cx="4780780" cy="679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作業体制の見直し（明確化・簡素化）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303" y="5290240"/>
            <a:ext cx="2246232" cy="10282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567" y="5310625"/>
            <a:ext cx="2187324" cy="101292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79" y="4844972"/>
            <a:ext cx="979477" cy="151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3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10091" y="1598384"/>
            <a:ext cx="9145016" cy="4926960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視覚的にわかりやすい工夫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・開票作業台にも前述のグループと同じように色分け、また作業内容のイ　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ラスト・写真などを掲示す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　職員の指示と合わせて、より作業内容をわかりやすく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・イラスト・写真などを使用した事務マニュアルの作成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　現状の文字だけのものよりイメージしやす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2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改善策３－４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348" y="5461821"/>
            <a:ext cx="1224136" cy="99952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607" y="5060206"/>
            <a:ext cx="947902" cy="1240397"/>
          </a:xfrm>
          <a:prstGeom prst="rect">
            <a:avLst/>
          </a:prstGeom>
        </p:spPr>
      </p:pic>
      <p:sp>
        <p:nvSpPr>
          <p:cNvPr id="14" name="曲折矢印 13"/>
          <p:cNvSpPr/>
          <p:nvPr/>
        </p:nvSpPr>
        <p:spPr>
          <a:xfrm rot="10800000" flipV="1">
            <a:off x="8265367" y="5060206"/>
            <a:ext cx="432049" cy="368794"/>
          </a:xfrm>
          <a:prstGeom prst="bentArrow">
            <a:avLst>
              <a:gd name="adj1" fmla="val 19265"/>
              <a:gd name="adj2" fmla="val 30018"/>
              <a:gd name="adj3" fmla="val 36470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88504" y="1233240"/>
            <a:ext cx="4780780" cy="730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作業体制の見直し（明確化・簡素化）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756" y="4521799"/>
            <a:ext cx="1026611" cy="12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344488" y="1628799"/>
            <a:ext cx="9361040" cy="4032449"/>
          </a:xfrm>
          <a:prstGeom prst="roundRect">
            <a:avLst>
              <a:gd name="adj" fmla="val 4177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7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400050" indent="-400050">
              <a:spcAft>
                <a:spcPts val="0"/>
              </a:spcAft>
            </a:pP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１．職員</a:t>
            </a:r>
            <a:r>
              <a:rPr lang="ja-JP" altLang="en-US" sz="3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の負担の</a:t>
            </a:r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</a:t>
            </a: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２．予算の（費用）の減</a:t>
            </a: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３</a:t>
            </a:r>
            <a:r>
              <a:rPr lang="ja-JP" altLang="en-US" sz="3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．作業時間の減（速度の向上）</a:t>
            </a:r>
          </a:p>
          <a:p>
            <a:pPr lvl="0"/>
            <a:endParaRPr lang="en-US" altLang="ja-JP" sz="3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まとめ１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60512" y="1323416"/>
            <a:ext cx="5616623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効率化にあたっての目標（再）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6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72480" y="1677541"/>
            <a:ext cx="9289032" cy="3683801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◎開票事務における改善できる部分は限られているが、改善提案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の導入後も、検証してより良い方法を検討していく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◎この改善提案を元に、少ない職員数での事務運用や、様々な働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き方の推進など、選挙事務だけでなく市役所全体の業務の効率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化、職員負担の軽減の参考になるとよい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まとめ２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60513" y="1323416"/>
            <a:ext cx="3168351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提案の導入後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1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72480" y="1677541"/>
            <a:ext cx="9289032" cy="3839691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◎改善を検討・実施・検証を継続していくことで、開票事務の内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容はより精査されたものとなると考えられる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◎将来的に監督・指示役も民間に委ね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開票事務全体を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アウトソーシング（外部委託）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へ移行。</a:t>
            </a:r>
            <a:endParaRPr lang="en-US" altLang="ja-JP" sz="240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開票管理者、書記等除く）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</a:t>
            </a:r>
            <a:r>
              <a:rPr lang="ja-JP" altLang="en-US" sz="24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具体的な作業方法も</a:t>
            </a:r>
            <a:r>
              <a:rPr lang="ja-JP" altLang="en-US" sz="24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民間活力にて効率化</a:t>
            </a:r>
            <a:r>
              <a:rPr lang="ja-JP" altLang="en-US" sz="24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24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図る。</a:t>
            </a:r>
            <a:endParaRPr lang="ja-JP" altLang="en-US" sz="24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まとめ３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60513" y="1323416"/>
            <a:ext cx="5184575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提案の導入後のさらなる展望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40932" y="3260513"/>
            <a:ext cx="612068" cy="465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27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68640" y="4197057"/>
            <a:ext cx="9325036" cy="1968247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開票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事務全般における効率化を図る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⇒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適正な選挙執行を確保しつつ、時代の変化に合った選挙執行の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在り方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について、調査・研究・検討を行う</a:t>
            </a:r>
          </a:p>
          <a:p>
            <a:pPr marL="182563" indent="-182563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68640" y="1557658"/>
            <a:ext cx="9325036" cy="2104976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１．職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員数の減少による、選挙事務に携わる人数の不足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．災害対応等、市民ニーズの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多様化、時代の変化による対応など、一人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ひとりの日常業務の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負担の増加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563" indent="-182563"/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背景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250401" y="6373371"/>
            <a:ext cx="3343275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88503" y="1261473"/>
            <a:ext cx="4036287" cy="6450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職員を取り巻く環境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15509" y="3870701"/>
            <a:ext cx="5157571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開票所チームの役割・目的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4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44488" y="1628800"/>
            <a:ext cx="9289032" cy="4498918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400050" indent="-400050">
              <a:spcAft>
                <a:spcPts val="0"/>
              </a:spcAft>
            </a:pPr>
            <a:endParaRPr lang="en-US" altLang="ja-JP" sz="2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2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・効率化のため、作業内容の工夫</a:t>
            </a:r>
            <a:endParaRPr lang="en-US" altLang="ja-JP" sz="20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⇒</a:t>
            </a: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イチゴパックの使用、作業台の嵩上げ、卓球台の使用</a:t>
            </a:r>
            <a:r>
              <a:rPr lang="en-US" altLang="ja-JP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lang="ja-JP" altLang="ja-JP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79388" lvl="0" indent="-179388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9388" lvl="0" indent="-179388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選挙ごとにワーキングを設置、作業内容を検討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9388" lvl="0" indent="-179388"/>
            <a:r>
              <a:rPr lang="ja-JP" altLang="en-US" sz="20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⇒</a:t>
            </a:r>
            <a:r>
              <a:rPr lang="ja-JP" altLang="en-US" sz="20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現在は作業の実働部隊のリーダー的役割が主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◎</a:t>
            </a:r>
            <a:r>
              <a:rPr lang="ja-JP" altLang="en-US" sz="2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他市の改善事例をみると、桑名市では既に実施しているものばかり</a:t>
            </a:r>
            <a:endParaRPr lang="en-US" altLang="ja-JP" sz="20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⇒</a:t>
            </a: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細かな改善部分は</a:t>
            </a: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少なく、</a:t>
            </a:r>
            <a:r>
              <a:rPr lang="ja-JP" altLang="en-US" sz="200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さらなる改善には大きな変化</a:t>
            </a: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が必要？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参考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：早稲田大学マニフェスト研究所の開票事務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調査（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の効率性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ランキングにおいて、桑名市は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位を記録（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931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の自治体中）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現状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281363" y="6230180"/>
            <a:ext cx="3343275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49491" y="2122877"/>
            <a:ext cx="8105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Aft>
                <a:spcPts val="0"/>
              </a:spcAft>
            </a:pPr>
            <a:endParaRPr lang="ja-JP" altLang="ja-JP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96113" y="6230180"/>
            <a:ext cx="2228850" cy="365125"/>
          </a:xfrm>
        </p:spPr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49491" y="1265072"/>
            <a:ext cx="6624697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開票事務におけるこれまでの取り組み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67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344488" y="1628799"/>
            <a:ext cx="9361040" cy="4032449"/>
          </a:xfrm>
          <a:prstGeom prst="roundRect">
            <a:avLst>
              <a:gd name="adj" fmla="val 4177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7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400050" indent="-400050">
              <a:spcAft>
                <a:spcPts val="0"/>
              </a:spcAft>
            </a:pP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</a:t>
            </a:r>
            <a:r>
              <a:rPr lang="ja-JP" altLang="en-US" sz="3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．職員の負担の</a:t>
            </a:r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</a:t>
            </a: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２．予算（費用）の減</a:t>
            </a: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0050" indent="-400050">
              <a:spcAft>
                <a:spcPts val="0"/>
              </a:spcAft>
            </a:pPr>
            <a:endParaRPr lang="en-US" altLang="ja-JP" sz="3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3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３．作業</a:t>
            </a:r>
            <a:r>
              <a:rPr lang="ja-JP" altLang="en-US" sz="3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時間の減（速度の向上）</a:t>
            </a:r>
          </a:p>
          <a:p>
            <a:pPr lvl="0"/>
            <a:endParaRPr lang="en-US" altLang="ja-JP" sz="3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方向性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60513" y="1323416"/>
            <a:ext cx="5112568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効率化にあたっての目標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爆発 2 8"/>
          <p:cNvSpPr/>
          <p:nvPr/>
        </p:nvSpPr>
        <p:spPr>
          <a:xfrm>
            <a:off x="5677003" y="1111208"/>
            <a:ext cx="4392488" cy="3212976"/>
          </a:xfrm>
          <a:prstGeom prst="irregularSeal2">
            <a:avLst/>
          </a:prstGeom>
          <a:gradFill flip="none" rotWithShape="1">
            <a:gsLst>
              <a:gs pos="0">
                <a:srgbClr val="AE8300"/>
              </a:gs>
              <a:gs pos="6000">
                <a:schemeClr val="accent4">
                  <a:lumMod val="67000"/>
                </a:schemeClr>
              </a:gs>
              <a:gs pos="79000">
                <a:srgbClr val="FFFF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３つの減</a:t>
            </a:r>
            <a:endParaRPr kumimoji="1" lang="ja-JP" altLang="en-US" sz="3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7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改善策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810910" y="1326683"/>
            <a:ext cx="3926066" cy="610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目標に対する改善策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3463" y="2522911"/>
            <a:ext cx="2467883" cy="11707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職員の負担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30893" y="4754061"/>
            <a:ext cx="2470453" cy="10639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33463" y="3693669"/>
            <a:ext cx="2467883" cy="10603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予算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フローチャート: 代替処理 19"/>
          <p:cNvSpPr/>
          <p:nvPr/>
        </p:nvSpPr>
        <p:spPr>
          <a:xfrm>
            <a:off x="4952999" y="3611836"/>
            <a:ext cx="4535291" cy="1142225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改善策２</a:t>
            </a:r>
            <a:endParaRPr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派遣</a:t>
            </a:r>
            <a:r>
              <a:rPr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職員の作業範囲の拡大</a:t>
            </a:r>
            <a:endParaRPr kumimoji="1" lang="ja-JP" altLang="en-US" sz="2400" u="sng" dirty="0">
              <a:solidFill>
                <a:schemeClr val="tx1"/>
              </a:solidFill>
            </a:endParaRPr>
          </a:p>
        </p:txBody>
      </p:sp>
      <p:sp>
        <p:nvSpPr>
          <p:cNvPr id="21" name="フローチャート: 代替処理 20"/>
          <p:cNvSpPr/>
          <p:nvPr/>
        </p:nvSpPr>
        <p:spPr>
          <a:xfrm>
            <a:off x="4953000" y="2460425"/>
            <a:ext cx="4535290" cy="1151411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改善策１</a:t>
            </a:r>
            <a:endParaRPr lang="en-US" altLang="ja-JP" sz="20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選挙</a:t>
            </a:r>
            <a:r>
              <a:rPr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事務従事職員の募集</a:t>
            </a:r>
            <a:endParaRPr kumimoji="1" lang="ja-JP" altLang="en-US" sz="2400" u="sng" dirty="0">
              <a:solidFill>
                <a:schemeClr val="tx1"/>
              </a:solidFill>
            </a:endParaRPr>
          </a:p>
        </p:txBody>
      </p:sp>
      <p:sp>
        <p:nvSpPr>
          <p:cNvPr id="22" name="フローチャート: 代替処理 21"/>
          <p:cNvSpPr/>
          <p:nvPr/>
        </p:nvSpPr>
        <p:spPr>
          <a:xfrm>
            <a:off x="4953000" y="4754061"/>
            <a:ext cx="4535290" cy="1063900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改善策３</a:t>
            </a:r>
            <a:endParaRPr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作業体制の見直し（明確化・簡素化）</a:t>
            </a:r>
            <a:endParaRPr kumimoji="1" lang="ja-JP" altLang="en-US" u="sng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3359051" y="3034819"/>
            <a:ext cx="144016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3355135" y="3034819"/>
            <a:ext cx="1444076" cy="105502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3359605" y="3063039"/>
            <a:ext cx="1439606" cy="21191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360815" y="4225975"/>
            <a:ext cx="1423920" cy="1853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3346339" y="5318354"/>
            <a:ext cx="1452872" cy="16179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1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策１－１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1110660335"/>
              </p:ext>
            </p:extLst>
          </p:nvPr>
        </p:nvGraphicFramePr>
        <p:xfrm>
          <a:off x="5356342" y="1733302"/>
          <a:ext cx="5048527" cy="5092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655011" y="1668192"/>
            <a:ext cx="309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従事職員を募集・管理</a:t>
            </a:r>
            <a:endParaRPr kumimoji="1" lang="ja-JP" altLang="en-US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344488" y="1668192"/>
            <a:ext cx="5471719" cy="4583656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400050" indent="-400050">
              <a:spcAft>
                <a:spcPts val="0"/>
              </a:spcAft>
            </a:pPr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◎平常時より職種</a:t>
            </a:r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・雇用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形態を問わず</a:t>
            </a:r>
            <a:r>
              <a:rPr lang="ja-JP" altLang="en-US" sz="2000" b="1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従事す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職員を募集する</a:t>
            </a:r>
            <a:endParaRPr lang="en-US" altLang="ja-JP" sz="20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⇒選挙の際は登録者を優先的に登用す</a:t>
            </a:r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効果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意欲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のある職員の確保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将来的に募集対象を大学生等にも広げて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いく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　市民の関心を高める（啓発）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98124" y="1362808"/>
            <a:ext cx="4839990" cy="679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選挙事務従事職員の募集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64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44487" y="1628798"/>
            <a:ext cx="5184577" cy="4464497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・選挙に関する業務は共通して募集する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　職員に対して選択肢を提示できる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選挙に携わりたい人の意欲に答える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　様々な働き方を推進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◎将来的に選挙事務だけでなく、市役所内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の年次作業やイベント等の繁忙期の業務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においても募集を実施すれば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　事務改善につながる可能性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策１－２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185763612"/>
              </p:ext>
            </p:extLst>
          </p:nvPr>
        </p:nvGraphicFramePr>
        <p:xfrm>
          <a:off x="5682701" y="2039841"/>
          <a:ext cx="4022080" cy="3857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498124" y="1362808"/>
            <a:ext cx="4839990" cy="679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選挙事務従事職員の募集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93160" y="1580849"/>
            <a:ext cx="309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職員が選択（希望）できる</a:t>
            </a:r>
            <a:endParaRPr kumimoji="1" lang="ja-JP" altLang="en-US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97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24563" y="1501747"/>
            <a:ext cx="9092933" cy="2935365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◎従事する職員全体における派遣職員の割合を増やし、さらに派遣職員の</a:t>
            </a:r>
            <a:endParaRPr lang="en-US" altLang="ja-JP" sz="20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担当する作業の範囲も増やす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　開票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作業は、ひとつひとつの作業として見ると、ごく簡単なもの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派遣職員が担当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している作業は、主に票の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開披・点検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効果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・市職員の従事者数の削減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・時間外手当（予算）の削減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3174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策２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0512" y="1123839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0" indent="-179388"/>
            <a:endParaRPr lang="ja-JP" altLang="en-US" sz="28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04928" y="4625023"/>
            <a:ext cx="301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作業の範囲を拡大していく</a:t>
            </a:r>
            <a:endParaRPr kumimoji="1" lang="ja-JP" altLang="en-US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60512" y="1189076"/>
            <a:ext cx="4994820" cy="679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派遣職員の作業範囲の拡大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2926957719"/>
              </p:ext>
            </p:extLst>
          </p:nvPr>
        </p:nvGraphicFramePr>
        <p:xfrm>
          <a:off x="4592960" y="4706992"/>
          <a:ext cx="4608512" cy="1970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楕円 6"/>
          <p:cNvSpPr/>
          <p:nvPr/>
        </p:nvSpPr>
        <p:spPr>
          <a:xfrm>
            <a:off x="791066" y="4787118"/>
            <a:ext cx="2664296" cy="15303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正確性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の維持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95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8"/>
          <p:cNvSpPr>
            <a:spLocks noGrp="1"/>
          </p:cNvSpPr>
          <p:nvPr>
            <p:ph type="title"/>
          </p:nvPr>
        </p:nvSpPr>
        <p:spPr>
          <a:xfrm>
            <a:off x="-23019" y="-22951"/>
            <a:ext cx="9952038" cy="936000"/>
          </a:xfr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300"/>
              </a:spcBef>
              <a:defRPr/>
            </a:pPr>
            <a:r>
              <a:rPr lang="ja-JP" altLang="en-US" sz="2400" b="1" kern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2400" b="1" kern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544" y="1903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策３－１</a:t>
            </a:r>
            <a:endParaRPr kumimoji="1" lang="ja-JP" altLang="en-US" sz="36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4049853625"/>
              </p:ext>
            </p:extLst>
          </p:nvPr>
        </p:nvGraphicFramePr>
        <p:xfrm>
          <a:off x="5097016" y="1195746"/>
          <a:ext cx="4972236" cy="5342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353780" y="1475818"/>
            <a:ext cx="287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改善の</a:t>
            </a:r>
            <a:r>
              <a:rPr kumimoji="1"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取り組み（例）</a:t>
            </a:r>
            <a:endParaRPr kumimoji="1" lang="ja-JP" altLang="en-US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268796" y="1508618"/>
            <a:ext cx="5548300" cy="4847733"/>
          </a:xfrm>
          <a:prstGeom prst="roundRect">
            <a:avLst>
              <a:gd name="adj" fmla="val 417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400050" indent="-400050">
              <a:spcAft>
                <a:spcPts val="0"/>
              </a:spcAft>
            </a:pPr>
            <a:endParaRPr lang="en-US" altLang="ja-JP" sz="2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◎人員配置を見直し、お誰でもすぐに作業で</a:t>
            </a:r>
            <a:endParaRPr lang="en-US" altLang="ja-JP" sz="20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きるような工夫をする</a:t>
            </a:r>
            <a:endParaRPr lang="en-US" altLang="ja-JP" sz="20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　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ひとつの作業を切り取れば、簡単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r>
              <a:rPr lang="ja-JP" altLang="en-US" sz="2000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のだが本番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では緊張感や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戸惑いが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効果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・正確性の確保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・選挙事務に対する抵抗感を軽減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派遣職員だけでなく市職員に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対して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効果がある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10158" y="1195746"/>
            <a:ext cx="4780780" cy="679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作業体制の見直し（明確化・簡素化）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4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19021</TotalTime>
  <Words>365</Words>
  <Application>Microsoft Office PowerPoint</Application>
  <PresentationFormat>A4 210 x 297 mm</PresentationFormat>
  <Paragraphs>271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6" baseType="lpstr">
      <vt:lpstr>HG丸ｺﾞｼｯｸM-PRO</vt:lpstr>
      <vt:lpstr>ＭＳ Ｐゴシック</vt:lpstr>
      <vt:lpstr>ＭＳ 明朝</vt:lpstr>
      <vt:lpstr>メイリオ</vt:lpstr>
      <vt:lpstr>Arial</vt:lpstr>
      <vt:lpstr>Calibri</vt:lpstr>
      <vt:lpstr>Calibri Light</vt:lpstr>
      <vt:lpstr>Segoe UI</vt:lpstr>
      <vt:lpstr>Segoe UI Light</vt:lpstr>
      <vt:lpstr>Times New Roman</vt:lpstr>
      <vt:lpstr>Office テーマ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  <vt:lpstr>　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基本指針について(案)        平成25年○月○日</dc:title>
  <dc:creator>厚生労働省ネットワークシステム</dc:creator>
  <cp:lastModifiedBy>Administrator</cp:lastModifiedBy>
  <cp:revision>1742</cp:revision>
  <cp:lastPrinted>2020-03-11T06:06:01Z</cp:lastPrinted>
  <dcterms:created xsi:type="dcterms:W3CDTF">2013-03-05T04:26:59Z</dcterms:created>
  <dcterms:modified xsi:type="dcterms:W3CDTF">2020-07-28T06:54:14Z</dcterms:modified>
</cp:coreProperties>
</file>