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327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63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87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40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57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33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41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74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8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87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162FB-5BF0-401C-8B74-5E107F4257A4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AE00-CDF2-4E9E-9846-E0214AD3E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98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699036" y="309094"/>
            <a:ext cx="419206" cy="6272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>
            <a:off x="5490427" y="1170207"/>
            <a:ext cx="145209" cy="6272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>
            <a:off x="5490426" y="2651277"/>
            <a:ext cx="145209" cy="6272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311893" y="1348739"/>
            <a:ext cx="238901" cy="43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端子 10"/>
          <p:cNvSpPr/>
          <p:nvPr/>
        </p:nvSpPr>
        <p:spPr>
          <a:xfrm>
            <a:off x="4974143" y="4155336"/>
            <a:ext cx="914400" cy="301752"/>
          </a:xfrm>
          <a:prstGeom prst="flowChartTermina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: 結合子 12"/>
          <p:cNvSpPr/>
          <p:nvPr/>
        </p:nvSpPr>
        <p:spPr>
          <a:xfrm>
            <a:off x="5057146" y="4212138"/>
            <a:ext cx="180304" cy="188145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結合子 13"/>
          <p:cNvSpPr/>
          <p:nvPr/>
        </p:nvSpPr>
        <p:spPr>
          <a:xfrm>
            <a:off x="5632416" y="4212139"/>
            <a:ext cx="180304" cy="18814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結合子 14"/>
          <p:cNvSpPr/>
          <p:nvPr/>
        </p:nvSpPr>
        <p:spPr>
          <a:xfrm>
            <a:off x="5350567" y="4212138"/>
            <a:ext cx="180304" cy="188145"/>
          </a:xfrm>
          <a:prstGeom prst="flowChartConnec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980262" y="1349182"/>
            <a:ext cx="209603" cy="288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 rot="16200000">
            <a:off x="5398486" y="-1254943"/>
            <a:ext cx="187696" cy="5395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斜め縞 17"/>
          <p:cNvSpPr/>
          <p:nvPr/>
        </p:nvSpPr>
        <p:spPr>
          <a:xfrm rot="16200000">
            <a:off x="4836600" y="654467"/>
            <a:ext cx="721220" cy="667323"/>
          </a:xfrm>
          <a:prstGeom prst="diagStrip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四角形吹き出し 18"/>
          <p:cNvSpPr/>
          <p:nvPr/>
        </p:nvSpPr>
        <p:spPr>
          <a:xfrm>
            <a:off x="190570" y="1720031"/>
            <a:ext cx="2990564" cy="1792358"/>
          </a:xfrm>
          <a:prstGeom prst="wedgeRectCallout">
            <a:avLst>
              <a:gd name="adj1" fmla="val 90655"/>
              <a:gd name="adj2" fmla="val 557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バス回転場</a:t>
            </a:r>
            <a:endParaRPr kumimoji="1" lang="ja-JP" altLang="en-US" sz="4000" dirty="0"/>
          </a:p>
        </p:txBody>
      </p:sp>
      <p:sp>
        <p:nvSpPr>
          <p:cNvPr id="20" name="フローチャート: 結合子 19"/>
          <p:cNvSpPr/>
          <p:nvPr/>
        </p:nvSpPr>
        <p:spPr>
          <a:xfrm>
            <a:off x="4462081" y="3638052"/>
            <a:ext cx="512061" cy="55642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: 他ページ結合子 20"/>
          <p:cNvSpPr/>
          <p:nvPr/>
        </p:nvSpPr>
        <p:spPr>
          <a:xfrm>
            <a:off x="8503698" y="1442587"/>
            <a:ext cx="809882" cy="782624"/>
          </a:xfrm>
          <a:prstGeom prst="flowChartOffpageConnector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258</a:t>
            </a:r>
            <a:endParaRPr kumimoji="1" lang="ja-JP" altLang="en-US" sz="3200" dirty="0"/>
          </a:p>
        </p:txBody>
      </p:sp>
      <p:sp>
        <p:nvSpPr>
          <p:cNvPr id="23" name="五角形 22"/>
          <p:cNvSpPr/>
          <p:nvPr/>
        </p:nvSpPr>
        <p:spPr>
          <a:xfrm>
            <a:off x="5648464" y="2125019"/>
            <a:ext cx="2234129" cy="1973513"/>
          </a:xfrm>
          <a:prstGeom prst="pentag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イオン</a:t>
            </a:r>
            <a:endParaRPr kumimoji="1" lang="en-US" altLang="ja-JP" sz="2400" dirty="0" smtClean="0"/>
          </a:p>
          <a:p>
            <a:pPr algn="ctr"/>
            <a:r>
              <a:rPr kumimoji="1" lang="ja-JP" altLang="en-US" sz="2400" dirty="0" smtClean="0"/>
              <a:t>桑名店</a:t>
            </a:r>
            <a:endParaRPr kumimoji="1" lang="ja-JP" altLang="en-US" sz="24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393113" y="66097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至　</a:t>
            </a:r>
            <a:r>
              <a:rPr kumimoji="1" lang="ja-JP" altLang="en-US" sz="2000" dirty="0" smtClean="0"/>
              <a:t>大垣</a:t>
            </a:r>
            <a:endParaRPr kumimoji="1" lang="ja-JP" altLang="en-US" dirty="0"/>
          </a:p>
        </p:txBody>
      </p:sp>
      <p:sp>
        <p:nvSpPr>
          <p:cNvPr id="26" name="フローチャート: 結合子 25"/>
          <p:cNvSpPr/>
          <p:nvPr/>
        </p:nvSpPr>
        <p:spPr>
          <a:xfrm>
            <a:off x="4974142" y="5333548"/>
            <a:ext cx="227688" cy="205811"/>
          </a:xfrm>
          <a:prstGeom prst="flowChart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325654" y="4915074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err="1" smtClean="0"/>
              <a:t>うまざか</a:t>
            </a:r>
            <a:r>
              <a:rPr kumimoji="1" lang="ja-JP" altLang="en-US" sz="2000" dirty="0" smtClean="0"/>
              <a:t>した公園</a:t>
            </a:r>
            <a:endParaRPr kumimoji="1" lang="ja-JP" altLang="en-US" sz="2000" dirty="0"/>
          </a:p>
        </p:txBody>
      </p:sp>
      <p:sp>
        <p:nvSpPr>
          <p:cNvPr id="28" name="正方形/長方形 27"/>
          <p:cNvSpPr/>
          <p:nvPr/>
        </p:nvSpPr>
        <p:spPr>
          <a:xfrm rot="16200000">
            <a:off x="4246804" y="3850605"/>
            <a:ext cx="179351" cy="1950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rot="10800000">
            <a:off x="3181135" y="4724543"/>
            <a:ext cx="179929" cy="990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48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桑名市役所</dc:creator>
  <cp:lastModifiedBy>桑名市役所</cp:lastModifiedBy>
  <cp:revision>6</cp:revision>
  <dcterms:created xsi:type="dcterms:W3CDTF">2019-09-03T01:39:20Z</dcterms:created>
  <dcterms:modified xsi:type="dcterms:W3CDTF">2019-09-03T06:51:53Z</dcterms:modified>
</cp:coreProperties>
</file>